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8"/>
  </p:notesMasterIdLst>
  <p:sldIdLst>
    <p:sldId id="256" r:id="rId2"/>
    <p:sldId id="262" r:id="rId3"/>
    <p:sldId id="263" r:id="rId4"/>
    <p:sldId id="264" r:id="rId5"/>
    <p:sldId id="265"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 Fisher" initials="GF" lastIdx="1" clrIdx="0">
    <p:extLst>
      <p:ext uri="{19B8F6BF-5375-455C-9EA6-DF929625EA0E}">
        <p15:presenceInfo xmlns:p15="http://schemas.microsoft.com/office/powerpoint/2012/main" userId="352fcad8034fa3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D129D"/>
    <a:srgbClr val="C696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67" autoAdjust="0"/>
    <p:restoredTop sz="94660"/>
  </p:normalViewPr>
  <p:slideViewPr>
    <p:cSldViewPr snapToGrid="0">
      <p:cViewPr varScale="1">
        <p:scale>
          <a:sx n="72" d="100"/>
          <a:sy n="72" d="100"/>
        </p:scale>
        <p:origin x="7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Fisher" userId="352fcad8034fa348" providerId="LiveId" clId="{1711D19B-B2BE-42C1-878A-43FBF999C5D5}"/>
    <pc:docChg chg="undo custSel addSld delSld modSld">
      <pc:chgData name="Greg Fisher" userId="352fcad8034fa348" providerId="LiveId" clId="{1711D19B-B2BE-42C1-878A-43FBF999C5D5}" dt="2020-12-13T23:59:41.818" v="2405" actId="27636"/>
      <pc:docMkLst>
        <pc:docMk/>
      </pc:docMkLst>
      <pc:sldChg chg="addSp modSp mod">
        <pc:chgData name="Greg Fisher" userId="352fcad8034fa348" providerId="LiveId" clId="{1711D19B-B2BE-42C1-878A-43FBF999C5D5}" dt="2020-12-13T23:54:48.679" v="1801" actId="6559"/>
        <pc:sldMkLst>
          <pc:docMk/>
          <pc:sldMk cId="2518694634" sldId="256"/>
        </pc:sldMkLst>
        <pc:spChg chg="add mod">
          <ac:chgData name="Greg Fisher" userId="352fcad8034fa348" providerId="LiveId" clId="{1711D19B-B2BE-42C1-878A-43FBF999C5D5}" dt="2020-12-13T23:54:48.679" v="1801" actId="6559"/>
          <ac:spMkLst>
            <pc:docMk/>
            <pc:sldMk cId="2518694634" sldId="256"/>
            <ac:spMk id="5" creationId="{5BAD982E-550F-4A6C-8BBD-F6DF317E157E}"/>
          </ac:spMkLst>
        </pc:spChg>
      </pc:sldChg>
      <pc:sldChg chg="del">
        <pc:chgData name="Greg Fisher" userId="352fcad8034fa348" providerId="LiveId" clId="{1711D19B-B2BE-42C1-878A-43FBF999C5D5}" dt="2020-12-13T16:53:05.829" v="0" actId="47"/>
        <pc:sldMkLst>
          <pc:docMk/>
          <pc:sldMk cId="1255627392" sldId="258"/>
        </pc:sldMkLst>
      </pc:sldChg>
      <pc:sldChg chg="del">
        <pc:chgData name="Greg Fisher" userId="352fcad8034fa348" providerId="LiveId" clId="{1711D19B-B2BE-42C1-878A-43FBF999C5D5}" dt="2020-12-13T16:53:05.829" v="0" actId="47"/>
        <pc:sldMkLst>
          <pc:docMk/>
          <pc:sldMk cId="1539427697" sldId="259"/>
        </pc:sldMkLst>
      </pc:sldChg>
      <pc:sldChg chg="del">
        <pc:chgData name="Greg Fisher" userId="352fcad8034fa348" providerId="LiveId" clId="{1711D19B-B2BE-42C1-878A-43FBF999C5D5}" dt="2020-12-13T16:53:05.829" v="0" actId="47"/>
        <pc:sldMkLst>
          <pc:docMk/>
          <pc:sldMk cId="4223522503" sldId="260"/>
        </pc:sldMkLst>
      </pc:sldChg>
      <pc:sldChg chg="modSp mod">
        <pc:chgData name="Greg Fisher" userId="352fcad8034fa348" providerId="LiveId" clId="{1711D19B-B2BE-42C1-878A-43FBF999C5D5}" dt="2020-12-13T17:08:36.177" v="1767" actId="14100"/>
        <pc:sldMkLst>
          <pc:docMk/>
          <pc:sldMk cId="2703180884" sldId="261"/>
        </pc:sldMkLst>
        <pc:spChg chg="mod">
          <ac:chgData name="Greg Fisher" userId="352fcad8034fa348" providerId="LiveId" clId="{1711D19B-B2BE-42C1-878A-43FBF999C5D5}" dt="2020-12-13T17:08:36.177" v="1767" actId="14100"/>
          <ac:spMkLst>
            <pc:docMk/>
            <pc:sldMk cId="2703180884" sldId="261"/>
            <ac:spMk id="6" creationId="{112FDD31-856B-4BB0-A3E9-F8B34A6903A4}"/>
          </ac:spMkLst>
        </pc:spChg>
      </pc:sldChg>
      <pc:sldChg chg="addSp delSp modSp new mod">
        <pc:chgData name="Greg Fisher" userId="352fcad8034fa348" providerId="LiveId" clId="{1711D19B-B2BE-42C1-878A-43FBF999C5D5}" dt="2020-12-13T23:55:50.951" v="1946" actId="20577"/>
        <pc:sldMkLst>
          <pc:docMk/>
          <pc:sldMk cId="1202535582" sldId="262"/>
        </pc:sldMkLst>
        <pc:spChg chg="mod">
          <ac:chgData name="Greg Fisher" userId="352fcad8034fa348" providerId="LiveId" clId="{1711D19B-B2BE-42C1-878A-43FBF999C5D5}" dt="2020-12-13T23:55:12.766" v="1832" actId="20577"/>
          <ac:spMkLst>
            <pc:docMk/>
            <pc:sldMk cId="1202535582" sldId="262"/>
            <ac:spMk id="2" creationId="{C4F3B625-EAAB-40E5-A82F-84E6DE7AC3DC}"/>
          </ac:spMkLst>
        </pc:spChg>
        <pc:spChg chg="mod">
          <ac:chgData name="Greg Fisher" userId="352fcad8034fa348" providerId="LiveId" clId="{1711D19B-B2BE-42C1-878A-43FBF999C5D5}" dt="2020-12-13T23:55:50.951" v="1946" actId="20577"/>
          <ac:spMkLst>
            <pc:docMk/>
            <pc:sldMk cId="1202535582" sldId="262"/>
            <ac:spMk id="3" creationId="{2A7B784E-A983-43D7-86A6-2403E6178D3D}"/>
          </ac:spMkLst>
        </pc:spChg>
        <pc:picChg chg="add del mod">
          <ac:chgData name="Greg Fisher" userId="352fcad8034fa348" providerId="LiveId" clId="{1711D19B-B2BE-42C1-878A-43FBF999C5D5}" dt="2020-12-13T16:54:25.892" v="140" actId="478"/>
          <ac:picMkLst>
            <pc:docMk/>
            <pc:sldMk cId="1202535582" sldId="262"/>
            <ac:picMk id="4" creationId="{C2F91E99-8638-40F1-96C4-0B0E7578D019}"/>
          </ac:picMkLst>
        </pc:picChg>
      </pc:sldChg>
      <pc:sldChg chg="del">
        <pc:chgData name="Greg Fisher" userId="352fcad8034fa348" providerId="LiveId" clId="{1711D19B-B2BE-42C1-878A-43FBF999C5D5}" dt="2020-12-13T16:53:05.829" v="0" actId="47"/>
        <pc:sldMkLst>
          <pc:docMk/>
          <pc:sldMk cId="2103652008" sldId="262"/>
        </pc:sldMkLst>
      </pc:sldChg>
      <pc:sldChg chg="addSp delSp modSp new mod">
        <pc:chgData name="Greg Fisher" userId="352fcad8034fa348" providerId="LiveId" clId="{1711D19B-B2BE-42C1-878A-43FBF999C5D5}" dt="2020-12-13T23:57:37.302" v="2035" actId="20577"/>
        <pc:sldMkLst>
          <pc:docMk/>
          <pc:sldMk cId="2697509041" sldId="263"/>
        </pc:sldMkLst>
        <pc:spChg chg="mod">
          <ac:chgData name="Greg Fisher" userId="352fcad8034fa348" providerId="LiveId" clId="{1711D19B-B2BE-42C1-878A-43FBF999C5D5}" dt="2020-12-13T17:00:58.069" v="581" actId="20577"/>
          <ac:spMkLst>
            <pc:docMk/>
            <pc:sldMk cId="2697509041" sldId="263"/>
            <ac:spMk id="2" creationId="{779AAEB9-1C5A-4A0B-BD53-FA3FF3DCB1F8}"/>
          </ac:spMkLst>
        </pc:spChg>
        <pc:spChg chg="add mod">
          <ac:chgData name="Greg Fisher" userId="352fcad8034fa348" providerId="LiveId" clId="{1711D19B-B2BE-42C1-878A-43FBF999C5D5}" dt="2020-12-13T23:57:34.902" v="2034" actId="20577"/>
          <ac:spMkLst>
            <pc:docMk/>
            <pc:sldMk cId="2697509041" sldId="263"/>
            <ac:spMk id="3" creationId="{32E279F0-92AB-4400-8DB9-FE8B1985A638}"/>
          </ac:spMkLst>
        </pc:spChg>
        <pc:spChg chg="del">
          <ac:chgData name="Greg Fisher" userId="352fcad8034fa348" providerId="LiveId" clId="{1711D19B-B2BE-42C1-878A-43FBF999C5D5}" dt="2020-12-13T16:55:46.934" v="438" actId="478"/>
          <ac:spMkLst>
            <pc:docMk/>
            <pc:sldMk cId="2697509041" sldId="263"/>
            <ac:spMk id="3" creationId="{5BC4FE4F-3C06-42C9-9E5B-C5E9C0B51ED1}"/>
          </ac:spMkLst>
        </pc:spChg>
        <pc:spChg chg="add mod">
          <ac:chgData name="Greg Fisher" userId="352fcad8034fa348" providerId="LiveId" clId="{1711D19B-B2BE-42C1-878A-43FBF999C5D5}" dt="2020-12-13T16:59:33.933" v="547" actId="1076"/>
          <ac:spMkLst>
            <pc:docMk/>
            <pc:sldMk cId="2697509041" sldId="263"/>
            <ac:spMk id="6" creationId="{4BEBF054-3494-4D4B-82D9-8CE64F0A9A35}"/>
          </ac:spMkLst>
        </pc:spChg>
        <pc:spChg chg="add del mod">
          <ac:chgData name="Greg Fisher" userId="352fcad8034fa348" providerId="LiveId" clId="{1711D19B-B2BE-42C1-878A-43FBF999C5D5}" dt="2020-12-13T16:59:14.261" v="541" actId="478"/>
          <ac:spMkLst>
            <pc:docMk/>
            <pc:sldMk cId="2697509041" sldId="263"/>
            <ac:spMk id="8" creationId="{1274926D-9D34-43BE-A35F-3ECF43653827}"/>
          </ac:spMkLst>
        </pc:spChg>
        <pc:spChg chg="add del mod">
          <ac:chgData name="Greg Fisher" userId="352fcad8034fa348" providerId="LiveId" clId="{1711D19B-B2BE-42C1-878A-43FBF999C5D5}" dt="2020-12-13T16:57:25.828" v="475" actId="478"/>
          <ac:spMkLst>
            <pc:docMk/>
            <pc:sldMk cId="2697509041" sldId="263"/>
            <ac:spMk id="9" creationId="{EF3970D7-6CE5-4D63-ABA1-4AA303696F1E}"/>
          </ac:spMkLst>
        </pc:spChg>
        <pc:spChg chg="add del mod">
          <ac:chgData name="Greg Fisher" userId="352fcad8034fa348" providerId="LiveId" clId="{1711D19B-B2BE-42C1-878A-43FBF999C5D5}" dt="2020-12-13T16:59:10.777" v="539" actId="478"/>
          <ac:spMkLst>
            <pc:docMk/>
            <pc:sldMk cId="2697509041" sldId="263"/>
            <ac:spMk id="10" creationId="{9A5DF440-D289-43A4-9588-6EBA305AE0E5}"/>
          </ac:spMkLst>
        </pc:spChg>
        <pc:spChg chg="add del mod">
          <ac:chgData name="Greg Fisher" userId="352fcad8034fa348" providerId="LiveId" clId="{1711D19B-B2BE-42C1-878A-43FBF999C5D5}" dt="2020-12-13T16:57:27.445" v="476" actId="478"/>
          <ac:spMkLst>
            <pc:docMk/>
            <pc:sldMk cId="2697509041" sldId="263"/>
            <ac:spMk id="11" creationId="{0C1C6DEC-0FE6-48B7-964F-6424ADB5C6FC}"/>
          </ac:spMkLst>
        </pc:spChg>
        <pc:spChg chg="add del mod">
          <ac:chgData name="Greg Fisher" userId="352fcad8034fa348" providerId="LiveId" clId="{1711D19B-B2BE-42C1-878A-43FBF999C5D5}" dt="2020-12-13T23:56:21.607" v="1983" actId="478"/>
          <ac:spMkLst>
            <pc:docMk/>
            <pc:sldMk cId="2697509041" sldId="263"/>
            <ac:spMk id="12" creationId="{D27600AD-B67B-4A89-9E4E-5C7059ACCF47}"/>
          </ac:spMkLst>
        </pc:spChg>
        <pc:spChg chg="add del mod">
          <ac:chgData name="Greg Fisher" userId="352fcad8034fa348" providerId="LiveId" clId="{1711D19B-B2BE-42C1-878A-43FBF999C5D5}" dt="2020-12-13T23:56:27.541" v="1985" actId="478"/>
          <ac:spMkLst>
            <pc:docMk/>
            <pc:sldMk cId="2697509041" sldId="263"/>
            <ac:spMk id="13" creationId="{CAC5119F-7EA0-49CB-B091-E478ED8B3E22}"/>
          </ac:spMkLst>
        </pc:spChg>
        <pc:spChg chg="add del mod">
          <ac:chgData name="Greg Fisher" userId="352fcad8034fa348" providerId="LiveId" clId="{1711D19B-B2BE-42C1-878A-43FBF999C5D5}" dt="2020-12-13T23:56:27.541" v="1985" actId="478"/>
          <ac:spMkLst>
            <pc:docMk/>
            <pc:sldMk cId="2697509041" sldId="263"/>
            <ac:spMk id="16" creationId="{A0AC97F1-B453-4B0B-8127-B3EC968A7051}"/>
          </ac:spMkLst>
        </pc:spChg>
        <pc:spChg chg="add del mod">
          <ac:chgData name="Greg Fisher" userId="352fcad8034fa348" providerId="LiveId" clId="{1711D19B-B2BE-42C1-878A-43FBF999C5D5}" dt="2020-12-13T16:59:16.196" v="543" actId="478"/>
          <ac:spMkLst>
            <pc:docMk/>
            <pc:sldMk cId="2697509041" sldId="263"/>
            <ac:spMk id="18" creationId="{C54B6A18-6840-4C80-9405-E539C3D1749A}"/>
          </ac:spMkLst>
        </pc:spChg>
        <pc:spChg chg="add del mod">
          <ac:chgData name="Greg Fisher" userId="352fcad8034fa348" providerId="LiveId" clId="{1711D19B-B2BE-42C1-878A-43FBF999C5D5}" dt="2020-12-13T16:59:15.349" v="542" actId="478"/>
          <ac:spMkLst>
            <pc:docMk/>
            <pc:sldMk cId="2697509041" sldId="263"/>
            <ac:spMk id="19" creationId="{F6C4937B-0D86-46AE-8C4C-BC570B387C47}"/>
          </ac:spMkLst>
        </pc:spChg>
        <pc:spChg chg="add mod">
          <ac:chgData name="Greg Fisher" userId="352fcad8034fa348" providerId="LiveId" clId="{1711D19B-B2BE-42C1-878A-43FBF999C5D5}" dt="2020-12-13T23:56:37.118" v="1992" actId="20577"/>
          <ac:spMkLst>
            <pc:docMk/>
            <pc:sldMk cId="2697509041" sldId="263"/>
            <ac:spMk id="23" creationId="{4A4AE20B-6BDF-474C-B83F-5FB126CFAEDF}"/>
          </ac:spMkLst>
        </pc:spChg>
        <pc:spChg chg="add mod">
          <ac:chgData name="Greg Fisher" userId="352fcad8034fa348" providerId="LiveId" clId="{1711D19B-B2BE-42C1-878A-43FBF999C5D5}" dt="2020-12-13T23:56:41.750" v="1998" actId="20577"/>
          <ac:spMkLst>
            <pc:docMk/>
            <pc:sldMk cId="2697509041" sldId="263"/>
            <ac:spMk id="24" creationId="{0918110B-C8DC-433E-B820-3B05B3795D90}"/>
          </ac:spMkLst>
        </pc:spChg>
        <pc:spChg chg="add mod">
          <ac:chgData name="Greg Fisher" userId="352fcad8034fa348" providerId="LiveId" clId="{1711D19B-B2BE-42C1-878A-43FBF999C5D5}" dt="2020-12-13T23:57:37.302" v="2035" actId="20577"/>
          <ac:spMkLst>
            <pc:docMk/>
            <pc:sldMk cId="2697509041" sldId="263"/>
            <ac:spMk id="28" creationId="{3061842E-89E2-466F-84A9-1082C6487718}"/>
          </ac:spMkLst>
        </pc:spChg>
        <pc:spChg chg="add mod">
          <ac:chgData name="Greg Fisher" userId="352fcad8034fa348" providerId="LiveId" clId="{1711D19B-B2BE-42C1-878A-43FBF999C5D5}" dt="2020-12-13T16:59:55.671" v="553" actId="14100"/>
          <ac:spMkLst>
            <pc:docMk/>
            <pc:sldMk cId="2697509041" sldId="263"/>
            <ac:spMk id="30" creationId="{0B24DCAF-EB79-4ADB-BA3D-B41302643851}"/>
          </ac:spMkLst>
        </pc:spChg>
        <pc:spChg chg="add del mod">
          <ac:chgData name="Greg Fisher" userId="352fcad8034fa348" providerId="LiveId" clId="{1711D19B-B2BE-42C1-878A-43FBF999C5D5}" dt="2020-12-13T16:59:58.109" v="554" actId="478"/>
          <ac:spMkLst>
            <pc:docMk/>
            <pc:sldMk cId="2697509041" sldId="263"/>
            <ac:spMk id="31" creationId="{71F7A6FE-4486-4CE8-8DF2-B3C5D3A0E2D0}"/>
          </ac:spMkLst>
        </pc:spChg>
        <pc:spChg chg="add del mod">
          <ac:chgData name="Greg Fisher" userId="352fcad8034fa348" providerId="LiveId" clId="{1711D19B-B2BE-42C1-878A-43FBF999C5D5}" dt="2020-12-13T16:59:59.066" v="555" actId="478"/>
          <ac:spMkLst>
            <pc:docMk/>
            <pc:sldMk cId="2697509041" sldId="263"/>
            <ac:spMk id="32" creationId="{43039561-2EC7-4EE5-A162-2B597A6DD5D9}"/>
          </ac:spMkLst>
        </pc:spChg>
        <pc:spChg chg="add mod">
          <ac:chgData name="Greg Fisher" userId="352fcad8034fa348" providerId="LiveId" clId="{1711D19B-B2BE-42C1-878A-43FBF999C5D5}" dt="2020-12-13T17:00:22.909" v="563" actId="20577"/>
          <ac:spMkLst>
            <pc:docMk/>
            <pc:sldMk cId="2697509041" sldId="263"/>
            <ac:spMk id="34" creationId="{4FFCCD81-97E6-45FD-959B-C87326248E32}"/>
          </ac:spMkLst>
        </pc:spChg>
        <pc:spChg chg="add mod">
          <ac:chgData name="Greg Fisher" userId="352fcad8034fa348" providerId="LiveId" clId="{1711D19B-B2BE-42C1-878A-43FBF999C5D5}" dt="2020-12-13T17:00:16.202" v="561" actId="20577"/>
          <ac:spMkLst>
            <pc:docMk/>
            <pc:sldMk cId="2697509041" sldId="263"/>
            <ac:spMk id="36" creationId="{272B4D0B-7DAC-44B4-8742-8D8EE9FF25E9}"/>
          </ac:spMkLst>
        </pc:spChg>
        <pc:spChg chg="add mod">
          <ac:chgData name="Greg Fisher" userId="352fcad8034fa348" providerId="LiveId" clId="{1711D19B-B2BE-42C1-878A-43FBF999C5D5}" dt="2020-12-13T17:00:39.024" v="567" actId="20577"/>
          <ac:spMkLst>
            <pc:docMk/>
            <pc:sldMk cId="2697509041" sldId="263"/>
            <ac:spMk id="40" creationId="{317E89A9-F647-4C3C-90CD-1D1955DF2D41}"/>
          </ac:spMkLst>
        </pc:spChg>
        <pc:spChg chg="add mod">
          <ac:chgData name="Greg Fisher" userId="352fcad8034fa348" providerId="LiveId" clId="{1711D19B-B2BE-42C1-878A-43FBF999C5D5}" dt="2020-12-13T17:00:40.913" v="568" actId="20577"/>
          <ac:spMkLst>
            <pc:docMk/>
            <pc:sldMk cId="2697509041" sldId="263"/>
            <ac:spMk id="41" creationId="{B22C666B-AD70-41F1-AF64-78C87C969555}"/>
          </ac:spMkLst>
        </pc:spChg>
        <pc:spChg chg="add mod">
          <ac:chgData name="Greg Fisher" userId="352fcad8034fa348" providerId="LiveId" clId="{1711D19B-B2BE-42C1-878A-43FBF999C5D5}" dt="2020-12-13T17:00:43.373" v="569" actId="20577"/>
          <ac:spMkLst>
            <pc:docMk/>
            <pc:sldMk cId="2697509041" sldId="263"/>
            <ac:spMk id="42" creationId="{B4A4E534-0205-4972-A4AB-6F34B3C2361B}"/>
          </ac:spMkLst>
        </pc:spChg>
        <pc:cxnChg chg="add mod">
          <ac:chgData name="Greg Fisher" userId="352fcad8034fa348" providerId="LiveId" clId="{1711D19B-B2BE-42C1-878A-43FBF999C5D5}" dt="2020-12-13T16:59:33.933" v="547" actId="1076"/>
          <ac:cxnSpMkLst>
            <pc:docMk/>
            <pc:sldMk cId="2697509041" sldId="263"/>
            <ac:cxnSpMk id="5" creationId="{522C87C9-5EA6-4B14-B0AF-47D6D5266F2C}"/>
          </ac:cxnSpMkLst>
        </pc:cxnChg>
        <pc:cxnChg chg="add del mod">
          <ac:chgData name="Greg Fisher" userId="352fcad8034fa348" providerId="LiveId" clId="{1711D19B-B2BE-42C1-878A-43FBF999C5D5}" dt="2020-12-13T16:56:15.499" v="445"/>
          <ac:cxnSpMkLst>
            <pc:docMk/>
            <pc:sldMk cId="2697509041" sldId="263"/>
            <ac:cxnSpMk id="7" creationId="{0AD09C82-FE5A-4F03-BE57-A85852AC9C05}"/>
          </ac:cxnSpMkLst>
        </pc:cxnChg>
        <pc:cxnChg chg="add del mod">
          <ac:chgData name="Greg Fisher" userId="352fcad8034fa348" providerId="LiveId" clId="{1711D19B-B2BE-42C1-878A-43FBF999C5D5}" dt="2020-12-13T23:56:23.966" v="1984" actId="478"/>
          <ac:cxnSpMkLst>
            <pc:docMk/>
            <pc:sldMk cId="2697509041" sldId="263"/>
            <ac:cxnSpMk id="20" creationId="{8A843322-1F38-4F86-9032-6F899FE09FB7}"/>
          </ac:cxnSpMkLst>
        </pc:cxnChg>
        <pc:cxnChg chg="add mod">
          <ac:chgData name="Greg Fisher" userId="352fcad8034fa348" providerId="LiveId" clId="{1711D19B-B2BE-42C1-878A-43FBF999C5D5}" dt="2020-12-13T16:59:42.757" v="549" actId="14100"/>
          <ac:cxnSpMkLst>
            <pc:docMk/>
            <pc:sldMk cId="2697509041" sldId="263"/>
            <ac:cxnSpMk id="21" creationId="{346AFD25-2804-4E4C-984E-774FB017B345}"/>
          </ac:cxnSpMkLst>
        </pc:cxnChg>
        <pc:cxnChg chg="add mod">
          <ac:chgData name="Greg Fisher" userId="352fcad8034fa348" providerId="LiveId" clId="{1711D19B-B2BE-42C1-878A-43FBF999C5D5}" dt="2020-12-13T17:00:07.367" v="558" actId="14100"/>
          <ac:cxnSpMkLst>
            <pc:docMk/>
            <pc:sldMk cId="2697509041" sldId="263"/>
            <ac:cxnSpMk id="22" creationId="{8C3A8F3F-E2C3-41B6-9691-EC6C11A6D050}"/>
          </ac:cxnSpMkLst>
        </pc:cxnChg>
        <pc:cxnChg chg="add mod">
          <ac:chgData name="Greg Fisher" userId="352fcad8034fa348" providerId="LiveId" clId="{1711D19B-B2BE-42C1-878A-43FBF999C5D5}" dt="2020-12-13T17:00:35.916" v="566" actId="14100"/>
          <ac:cxnSpMkLst>
            <pc:docMk/>
            <pc:sldMk cId="2697509041" sldId="263"/>
            <ac:cxnSpMk id="25" creationId="{1D94C67B-764F-42FF-A8AD-8F758901C216}"/>
          </ac:cxnSpMkLst>
        </pc:cxnChg>
        <pc:cxnChg chg="add mod">
          <ac:chgData name="Greg Fisher" userId="352fcad8034fa348" providerId="LiveId" clId="{1711D19B-B2BE-42C1-878A-43FBF999C5D5}" dt="2020-12-13T23:56:34.044" v="1986"/>
          <ac:cxnSpMkLst>
            <pc:docMk/>
            <pc:sldMk cId="2697509041" sldId="263"/>
            <ac:cxnSpMk id="26" creationId="{A30EDAD5-8608-4B54-8553-264A5A9375A8}"/>
          </ac:cxnSpMkLst>
        </pc:cxnChg>
        <pc:cxnChg chg="add mod">
          <ac:chgData name="Greg Fisher" userId="352fcad8034fa348" providerId="LiveId" clId="{1711D19B-B2BE-42C1-878A-43FBF999C5D5}" dt="2020-12-13T23:56:34.044" v="1986"/>
          <ac:cxnSpMkLst>
            <pc:docMk/>
            <pc:sldMk cId="2697509041" sldId="263"/>
            <ac:cxnSpMk id="27" creationId="{E22DA4E9-AA0F-43C7-97A6-A743AD696A45}"/>
          </ac:cxnSpMkLst>
        </pc:cxnChg>
        <pc:cxnChg chg="add mod">
          <ac:chgData name="Greg Fisher" userId="352fcad8034fa348" providerId="LiveId" clId="{1711D19B-B2BE-42C1-878A-43FBF999C5D5}" dt="2020-12-13T17:00:32.265" v="565" actId="1076"/>
          <ac:cxnSpMkLst>
            <pc:docMk/>
            <pc:sldMk cId="2697509041" sldId="263"/>
            <ac:cxnSpMk id="37" creationId="{BE8A4A11-69DE-4A11-8868-667EBECE4E21}"/>
          </ac:cxnSpMkLst>
        </pc:cxnChg>
        <pc:cxnChg chg="add mod">
          <ac:chgData name="Greg Fisher" userId="352fcad8034fa348" providerId="LiveId" clId="{1711D19B-B2BE-42C1-878A-43FBF999C5D5}" dt="2020-12-13T17:00:32.265" v="565" actId="1076"/>
          <ac:cxnSpMkLst>
            <pc:docMk/>
            <pc:sldMk cId="2697509041" sldId="263"/>
            <ac:cxnSpMk id="38" creationId="{04A50B35-BCAF-43F7-B0A1-8C7D8712770C}"/>
          </ac:cxnSpMkLst>
        </pc:cxnChg>
        <pc:cxnChg chg="add mod">
          <ac:chgData name="Greg Fisher" userId="352fcad8034fa348" providerId="LiveId" clId="{1711D19B-B2BE-42C1-878A-43FBF999C5D5}" dt="2020-12-13T17:00:32.265" v="565" actId="1076"/>
          <ac:cxnSpMkLst>
            <pc:docMk/>
            <pc:sldMk cId="2697509041" sldId="263"/>
            <ac:cxnSpMk id="39" creationId="{9066E95D-B931-430E-B6E6-2BA7D9F03524}"/>
          </ac:cxnSpMkLst>
        </pc:cxnChg>
      </pc:sldChg>
      <pc:sldChg chg="del">
        <pc:chgData name="Greg Fisher" userId="352fcad8034fa348" providerId="LiveId" clId="{1711D19B-B2BE-42C1-878A-43FBF999C5D5}" dt="2020-12-13T16:53:05.829" v="0" actId="47"/>
        <pc:sldMkLst>
          <pc:docMk/>
          <pc:sldMk cId="3231769278" sldId="263"/>
        </pc:sldMkLst>
      </pc:sldChg>
      <pc:sldChg chg="addSp modSp add mod">
        <pc:chgData name="Greg Fisher" userId="352fcad8034fa348" providerId="LiveId" clId="{1711D19B-B2BE-42C1-878A-43FBF999C5D5}" dt="2020-12-13T23:57:43.462" v="2039" actId="20577"/>
        <pc:sldMkLst>
          <pc:docMk/>
          <pc:sldMk cId="1462981351" sldId="264"/>
        </pc:sldMkLst>
        <pc:spChg chg="mod">
          <ac:chgData name="Greg Fisher" userId="352fcad8034fa348" providerId="LiveId" clId="{1711D19B-B2BE-42C1-878A-43FBF999C5D5}" dt="2020-12-13T17:01:03.166" v="591" actId="20577"/>
          <ac:spMkLst>
            <pc:docMk/>
            <pc:sldMk cId="1462981351" sldId="264"/>
            <ac:spMk id="2" creationId="{779AAEB9-1C5A-4A0B-BD53-FA3FF3DCB1F8}"/>
          </ac:spMkLst>
        </pc:spChg>
        <pc:spChg chg="mod">
          <ac:chgData name="Greg Fisher" userId="352fcad8034fa348" providerId="LiveId" clId="{1711D19B-B2BE-42C1-878A-43FBF999C5D5}" dt="2020-12-13T17:04:21.980" v="1100" actId="1076"/>
          <ac:spMkLst>
            <pc:docMk/>
            <pc:sldMk cId="1462981351" sldId="264"/>
            <ac:spMk id="13" creationId="{CAC5119F-7EA0-49CB-B091-E478ED8B3E22}"/>
          </ac:spMkLst>
        </pc:spChg>
        <pc:spChg chg="mod">
          <ac:chgData name="Greg Fisher" userId="352fcad8034fa348" providerId="LiveId" clId="{1711D19B-B2BE-42C1-878A-43FBF999C5D5}" dt="2020-12-13T17:04:28.786" v="1103" actId="1076"/>
          <ac:spMkLst>
            <pc:docMk/>
            <pc:sldMk cId="1462981351" sldId="264"/>
            <ac:spMk id="16" creationId="{A0AC97F1-B453-4B0B-8127-B3EC968A7051}"/>
          </ac:spMkLst>
        </pc:spChg>
        <pc:spChg chg="add mod">
          <ac:chgData name="Greg Fisher" userId="352fcad8034fa348" providerId="LiveId" clId="{1711D19B-B2BE-42C1-878A-43FBF999C5D5}" dt="2020-12-13T23:57:40.638" v="2037" actId="20577"/>
          <ac:spMkLst>
            <pc:docMk/>
            <pc:sldMk cId="1462981351" sldId="264"/>
            <ac:spMk id="26" creationId="{5540732B-E719-460E-89D2-4535FCE5D5E0}"/>
          </ac:spMkLst>
        </pc:spChg>
        <pc:spChg chg="add mod">
          <ac:chgData name="Greg Fisher" userId="352fcad8034fa348" providerId="LiveId" clId="{1711D19B-B2BE-42C1-878A-43FBF999C5D5}" dt="2020-12-13T23:57:43.462" v="2039" actId="20577"/>
          <ac:spMkLst>
            <pc:docMk/>
            <pc:sldMk cId="1462981351" sldId="264"/>
            <ac:spMk id="27" creationId="{C05F3E97-7F8E-4FDE-A34E-166BB761689A}"/>
          </ac:spMkLst>
        </pc:spChg>
        <pc:spChg chg="mod">
          <ac:chgData name="Greg Fisher" userId="352fcad8034fa348" providerId="LiveId" clId="{1711D19B-B2BE-42C1-878A-43FBF999C5D5}" dt="2020-12-13T17:01:27.763" v="669" actId="20577"/>
          <ac:spMkLst>
            <pc:docMk/>
            <pc:sldMk cId="1462981351" sldId="264"/>
            <ac:spMk id="30" creationId="{0B24DCAF-EB79-4ADB-BA3D-B41302643851}"/>
          </ac:spMkLst>
        </pc:spChg>
        <pc:spChg chg="mod">
          <ac:chgData name="Greg Fisher" userId="352fcad8034fa348" providerId="LiveId" clId="{1711D19B-B2BE-42C1-878A-43FBF999C5D5}" dt="2020-12-13T17:01:59.386" v="754" actId="20577"/>
          <ac:spMkLst>
            <pc:docMk/>
            <pc:sldMk cId="1462981351" sldId="264"/>
            <ac:spMk id="34" creationId="{4FFCCD81-97E6-45FD-959B-C87326248E32}"/>
          </ac:spMkLst>
        </pc:spChg>
        <pc:spChg chg="mod">
          <ac:chgData name="Greg Fisher" userId="352fcad8034fa348" providerId="LiveId" clId="{1711D19B-B2BE-42C1-878A-43FBF999C5D5}" dt="2020-12-13T17:02:22.299" v="816" actId="20577"/>
          <ac:spMkLst>
            <pc:docMk/>
            <pc:sldMk cId="1462981351" sldId="264"/>
            <ac:spMk id="36" creationId="{272B4D0B-7DAC-44B4-8742-8D8EE9FF25E9}"/>
          </ac:spMkLst>
        </pc:spChg>
        <pc:spChg chg="mod">
          <ac:chgData name="Greg Fisher" userId="352fcad8034fa348" providerId="LiveId" clId="{1711D19B-B2BE-42C1-878A-43FBF999C5D5}" dt="2020-12-13T17:02:57.243" v="906" actId="20577"/>
          <ac:spMkLst>
            <pc:docMk/>
            <pc:sldMk cId="1462981351" sldId="264"/>
            <ac:spMk id="40" creationId="{317E89A9-F647-4C3C-90CD-1D1955DF2D41}"/>
          </ac:spMkLst>
        </pc:spChg>
        <pc:spChg chg="mod">
          <ac:chgData name="Greg Fisher" userId="352fcad8034fa348" providerId="LiveId" clId="{1711D19B-B2BE-42C1-878A-43FBF999C5D5}" dt="2020-12-13T17:03:30.394" v="1024" actId="20577"/>
          <ac:spMkLst>
            <pc:docMk/>
            <pc:sldMk cId="1462981351" sldId="264"/>
            <ac:spMk id="41" creationId="{B22C666B-AD70-41F1-AF64-78C87C969555}"/>
          </ac:spMkLst>
        </pc:spChg>
        <pc:spChg chg="mod">
          <ac:chgData name="Greg Fisher" userId="352fcad8034fa348" providerId="LiveId" clId="{1711D19B-B2BE-42C1-878A-43FBF999C5D5}" dt="2020-12-13T17:04:00.429" v="1088" actId="20577"/>
          <ac:spMkLst>
            <pc:docMk/>
            <pc:sldMk cId="1462981351" sldId="264"/>
            <ac:spMk id="42" creationId="{B4A4E534-0205-4972-A4AB-6F34B3C2361B}"/>
          </ac:spMkLst>
        </pc:spChg>
        <pc:cxnChg chg="add mod">
          <ac:chgData name="Greg Fisher" userId="352fcad8034fa348" providerId="LiveId" clId="{1711D19B-B2BE-42C1-878A-43FBF999C5D5}" dt="2020-12-13T17:04:19.353" v="1099" actId="14100"/>
          <ac:cxnSpMkLst>
            <pc:docMk/>
            <pc:sldMk cId="1462981351" sldId="264"/>
            <ac:cxnSpMk id="23" creationId="{49791211-2BA6-479D-B7DD-8B2EB404CA25}"/>
          </ac:cxnSpMkLst>
        </pc:cxnChg>
        <pc:cxnChg chg="add mod">
          <ac:chgData name="Greg Fisher" userId="352fcad8034fa348" providerId="LiveId" clId="{1711D19B-B2BE-42C1-878A-43FBF999C5D5}" dt="2020-12-13T17:04:27.266" v="1102" actId="1076"/>
          <ac:cxnSpMkLst>
            <pc:docMk/>
            <pc:sldMk cId="1462981351" sldId="264"/>
            <ac:cxnSpMk id="24" creationId="{889935F6-5687-42B4-9FB4-EFDCDE217221}"/>
          </ac:cxnSpMkLst>
        </pc:cxnChg>
        <pc:cxnChg chg="mod">
          <ac:chgData name="Greg Fisher" userId="352fcad8034fa348" providerId="LiveId" clId="{1711D19B-B2BE-42C1-878A-43FBF999C5D5}" dt="2020-12-13T17:02:34.151" v="824" actId="14100"/>
          <ac:cxnSpMkLst>
            <pc:docMk/>
            <pc:sldMk cId="1462981351" sldId="264"/>
            <ac:cxnSpMk id="39" creationId="{9066E95D-B931-430E-B6E6-2BA7D9F03524}"/>
          </ac:cxnSpMkLst>
        </pc:cxnChg>
      </pc:sldChg>
      <pc:sldChg chg="del">
        <pc:chgData name="Greg Fisher" userId="352fcad8034fa348" providerId="LiveId" clId="{1711D19B-B2BE-42C1-878A-43FBF999C5D5}" dt="2020-12-13T16:53:05.829" v="0" actId="47"/>
        <pc:sldMkLst>
          <pc:docMk/>
          <pc:sldMk cId="3141215185" sldId="264"/>
        </pc:sldMkLst>
      </pc:sldChg>
      <pc:sldChg chg="modSp new mod addCm delCm">
        <pc:chgData name="Greg Fisher" userId="352fcad8034fa348" providerId="LiveId" clId="{1711D19B-B2BE-42C1-878A-43FBF999C5D5}" dt="2020-12-13T23:59:41.818" v="2405" actId="27636"/>
        <pc:sldMkLst>
          <pc:docMk/>
          <pc:sldMk cId="2594706528" sldId="265"/>
        </pc:sldMkLst>
        <pc:spChg chg="mod">
          <ac:chgData name="Greg Fisher" userId="352fcad8034fa348" providerId="LiveId" clId="{1711D19B-B2BE-42C1-878A-43FBF999C5D5}" dt="2020-12-13T17:04:57.840" v="1134" actId="20577"/>
          <ac:spMkLst>
            <pc:docMk/>
            <pc:sldMk cId="2594706528" sldId="265"/>
            <ac:spMk id="2" creationId="{B29B6A48-F310-495F-BCC2-AD5FB767B1B7}"/>
          </ac:spMkLst>
        </pc:spChg>
        <pc:spChg chg="mod">
          <ac:chgData name="Greg Fisher" userId="352fcad8034fa348" providerId="LiveId" clId="{1711D19B-B2BE-42C1-878A-43FBF999C5D5}" dt="2020-12-13T23:59:41.818" v="2405" actId="27636"/>
          <ac:spMkLst>
            <pc:docMk/>
            <pc:sldMk cId="2594706528" sldId="265"/>
            <ac:spMk id="3" creationId="{783AC63B-DBDB-481E-B2D5-C4AF719C7ADA}"/>
          </ac:spMkLst>
        </pc:spChg>
      </pc:sldChg>
      <pc:sldChg chg="del">
        <pc:chgData name="Greg Fisher" userId="352fcad8034fa348" providerId="LiveId" clId="{1711D19B-B2BE-42C1-878A-43FBF999C5D5}" dt="2020-12-13T16:53:05.829" v="0" actId="47"/>
        <pc:sldMkLst>
          <pc:docMk/>
          <pc:sldMk cId="3004680790" sldId="265"/>
        </pc:sldMkLst>
      </pc:sldChg>
      <pc:sldChg chg="new del">
        <pc:chgData name="Greg Fisher" userId="352fcad8034fa348" providerId="LiveId" clId="{1711D19B-B2BE-42C1-878A-43FBF999C5D5}" dt="2020-12-13T17:08:51.768" v="1769" actId="47"/>
        <pc:sldMkLst>
          <pc:docMk/>
          <pc:sldMk cId="3655629911" sldId="266"/>
        </pc:sldMkLst>
      </pc:sldChg>
      <pc:sldChg chg="del">
        <pc:chgData name="Greg Fisher" userId="352fcad8034fa348" providerId="LiveId" clId="{1711D19B-B2BE-42C1-878A-43FBF999C5D5}" dt="2020-12-13T16:53:05.829" v="0" actId="47"/>
        <pc:sldMkLst>
          <pc:docMk/>
          <pc:sldMk cId="3757296600" sldId="266"/>
        </pc:sldMkLst>
      </pc:sldChg>
      <pc:sldChg chg="del">
        <pc:chgData name="Greg Fisher" userId="352fcad8034fa348" providerId="LiveId" clId="{1711D19B-B2BE-42C1-878A-43FBF999C5D5}" dt="2020-12-13T16:53:11.941" v="2" actId="47"/>
        <pc:sldMkLst>
          <pc:docMk/>
          <pc:sldMk cId="1118726840" sldId="267"/>
        </pc:sldMkLst>
      </pc:sldChg>
      <pc:sldChg chg="del">
        <pc:chgData name="Greg Fisher" userId="352fcad8034fa348" providerId="LiveId" clId="{1711D19B-B2BE-42C1-878A-43FBF999C5D5}" dt="2020-12-13T16:53:10.389" v="1" actId="47"/>
        <pc:sldMkLst>
          <pc:docMk/>
          <pc:sldMk cId="3717241415" sldId="268"/>
        </pc:sldMkLst>
      </pc:sldChg>
      <pc:sldChg chg="del">
        <pc:chgData name="Greg Fisher" userId="352fcad8034fa348" providerId="LiveId" clId="{1711D19B-B2BE-42C1-878A-43FBF999C5D5}" dt="2020-12-13T16:53:10.389" v="1" actId="47"/>
        <pc:sldMkLst>
          <pc:docMk/>
          <pc:sldMk cId="60744266" sldId="269"/>
        </pc:sldMkLst>
      </pc:sldChg>
    </pc:docChg>
  </pc:docChgLst>
  <pc:docChgLst>
    <pc:chgData name="Greg Fisher" userId="352fcad8034fa348" providerId="LiveId" clId="{568B0385-A8E5-4F8B-8EDD-803768892274}"/>
    <pc:docChg chg="addSld delSld">
      <pc:chgData name="Greg Fisher" userId="352fcad8034fa348" providerId="LiveId" clId="{568B0385-A8E5-4F8B-8EDD-803768892274}" dt="2021-04-22T14:24:39.542" v="1" actId="47"/>
      <pc:docMkLst>
        <pc:docMk/>
      </pc:docMkLst>
      <pc:sldChg chg="new del">
        <pc:chgData name="Greg Fisher" userId="352fcad8034fa348" providerId="LiveId" clId="{568B0385-A8E5-4F8B-8EDD-803768892274}" dt="2021-04-22T14:24:39.542" v="1" actId="47"/>
        <pc:sldMkLst>
          <pc:docMk/>
          <pc:sldMk cId="1510138712"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64D23-3EC2-48AF-9B39-B56DA4A2CC11}" type="datetimeFigureOut">
              <a:rPr lang="en-US" smtClean="0"/>
              <a:t>4/22/2021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6841CA-C6BF-4AB2-950E-6E2DBE98C443}" type="slidenum">
              <a:rPr lang="en-US" smtClean="0"/>
              <a:t>‹#›</a:t>
            </a:fld>
            <a:endParaRPr lang="en-US"/>
          </a:p>
        </p:txBody>
      </p:sp>
    </p:spTree>
    <p:extLst>
      <p:ext uri="{BB962C8B-B14F-4D97-AF65-F5344CB8AC3E}">
        <p14:creationId xmlns:p14="http://schemas.microsoft.com/office/powerpoint/2010/main" val="1730739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841CA-C6BF-4AB2-950E-6E2DBE98C443}" type="slidenum">
              <a:rPr lang="en-US" smtClean="0"/>
              <a:t>1</a:t>
            </a:fld>
            <a:endParaRPr lang="en-US"/>
          </a:p>
        </p:txBody>
      </p:sp>
    </p:spTree>
    <p:extLst>
      <p:ext uri="{BB962C8B-B14F-4D97-AF65-F5344CB8AC3E}">
        <p14:creationId xmlns:p14="http://schemas.microsoft.com/office/powerpoint/2010/main" val="252260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841CA-C6BF-4AB2-950E-6E2DBE98C443}" type="slidenum">
              <a:rPr lang="en-US" smtClean="0"/>
              <a:t>6</a:t>
            </a:fld>
            <a:endParaRPr lang="en-US"/>
          </a:p>
        </p:txBody>
      </p:sp>
    </p:spTree>
    <p:extLst>
      <p:ext uri="{BB962C8B-B14F-4D97-AF65-F5344CB8AC3E}">
        <p14:creationId xmlns:p14="http://schemas.microsoft.com/office/powerpoint/2010/main" val="1380668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4/22/2021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05432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4/22/2021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9580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4/22/2021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67766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4/22/2021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5053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4/22/2021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4091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4/22/2021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86551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4/22/2021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65705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4/22/2021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43212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4/22/2021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92808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4/22/2021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32454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4/22/2021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0636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4/22/2021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59819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4/22/2021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39478907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693" r:id="rId6"/>
    <p:sldLayoutId id="2147483688" r:id="rId7"/>
    <p:sldLayoutId id="2147483689" r:id="rId8"/>
    <p:sldLayoutId id="2147483690" r:id="rId9"/>
    <p:sldLayoutId id="2147483691" r:id="rId10"/>
    <p:sldLayoutId id="2147483692" r:id="rId11"/>
    <p:sldLayoutId id="2147483694"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5DA1D8-E874-4205-B6D5-557E0C072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C293DBD-C633-4DDC-88F7-F6B5A525F0ED}"/>
              </a:ext>
            </a:extLst>
          </p:cNvPr>
          <p:cNvPicPr>
            <a:picLocks noChangeAspect="1"/>
          </p:cNvPicPr>
          <p:nvPr/>
        </p:nvPicPr>
        <p:blipFill rotWithShape="1">
          <a:blip r:embed="rId3"/>
          <a:srcRect t="9971" b="5443"/>
          <a:stretch/>
        </p:blipFill>
        <p:spPr>
          <a:xfrm>
            <a:off x="20" y="-294958"/>
            <a:ext cx="12191980" cy="6857990"/>
          </a:xfrm>
          <a:custGeom>
            <a:avLst/>
            <a:gdLst/>
            <a:ahLst/>
            <a:cxnLst/>
            <a:rect l="l" t="t" r="r" b="b"/>
            <a:pathLst>
              <a:path w="12192000" h="6858000">
                <a:moveTo>
                  <a:pt x="5712609" y="3740816"/>
                </a:moveTo>
                <a:cubicBezTo>
                  <a:pt x="5738974" y="3758821"/>
                  <a:pt x="5765337" y="3776826"/>
                  <a:pt x="5791702" y="3794831"/>
                </a:cubicBezTo>
                <a:cubicBezTo>
                  <a:pt x="5776911" y="3790330"/>
                  <a:pt x="5760836" y="3785829"/>
                  <a:pt x="5745403" y="3781327"/>
                </a:cubicBezTo>
                <a:cubicBezTo>
                  <a:pt x="5732542" y="3770394"/>
                  <a:pt x="5719038" y="3760108"/>
                  <a:pt x="5706178" y="3748531"/>
                </a:cubicBezTo>
                <a:cubicBezTo>
                  <a:pt x="5708106" y="3745959"/>
                  <a:pt x="5710678" y="3743389"/>
                  <a:pt x="5712609" y="3740816"/>
                </a:cubicBezTo>
                <a:close/>
                <a:moveTo>
                  <a:pt x="6185882" y="2838635"/>
                </a:moveTo>
                <a:cubicBezTo>
                  <a:pt x="6344070" y="2946665"/>
                  <a:pt x="6502257" y="3055338"/>
                  <a:pt x="6660444" y="3163369"/>
                </a:cubicBezTo>
                <a:cubicBezTo>
                  <a:pt x="6657871" y="3165941"/>
                  <a:pt x="6655942" y="3168513"/>
                  <a:pt x="6653370" y="3171086"/>
                </a:cubicBezTo>
                <a:cubicBezTo>
                  <a:pt x="6479751" y="3079774"/>
                  <a:pt x="6315776" y="2978175"/>
                  <a:pt x="6185882" y="2838635"/>
                </a:cubicBezTo>
                <a:close/>
                <a:moveTo>
                  <a:pt x="0" y="0"/>
                </a:moveTo>
                <a:lnTo>
                  <a:pt x="12192000" y="0"/>
                </a:lnTo>
                <a:lnTo>
                  <a:pt x="12192000" y="3164490"/>
                </a:lnTo>
                <a:lnTo>
                  <a:pt x="11988395" y="3196744"/>
                </a:lnTo>
                <a:cubicBezTo>
                  <a:pt x="11473771" y="3266864"/>
                  <a:pt x="10861963" y="3302908"/>
                  <a:pt x="10185568" y="3253395"/>
                </a:cubicBezTo>
                <a:cubicBezTo>
                  <a:pt x="10116120" y="3248250"/>
                  <a:pt x="10050531" y="3245034"/>
                  <a:pt x="9983655" y="3242463"/>
                </a:cubicBezTo>
                <a:cubicBezTo>
                  <a:pt x="9392061" y="3216097"/>
                  <a:pt x="8811401" y="3203236"/>
                  <a:pt x="8566404" y="3171728"/>
                </a:cubicBezTo>
                <a:cubicBezTo>
                  <a:pt x="8374779" y="3146650"/>
                  <a:pt x="7394792" y="2934448"/>
                  <a:pt x="7107354" y="2755040"/>
                </a:cubicBezTo>
                <a:cubicBezTo>
                  <a:pt x="6813486" y="2571132"/>
                  <a:pt x="6536339" y="2367932"/>
                  <a:pt x="6260475" y="2164090"/>
                </a:cubicBezTo>
                <a:cubicBezTo>
                  <a:pt x="6140870" y="2075993"/>
                  <a:pt x="6013549" y="1995614"/>
                  <a:pt x="5905518" y="1894658"/>
                </a:cubicBezTo>
                <a:cubicBezTo>
                  <a:pt x="5797490" y="1793059"/>
                  <a:pt x="5694605" y="1687600"/>
                  <a:pt x="5577572" y="1593717"/>
                </a:cubicBezTo>
                <a:cubicBezTo>
                  <a:pt x="5544133" y="1566709"/>
                  <a:pt x="5510696" y="1537773"/>
                  <a:pt x="5461824" y="1533271"/>
                </a:cubicBezTo>
                <a:cubicBezTo>
                  <a:pt x="5450893" y="1531985"/>
                  <a:pt x="5439318" y="1532628"/>
                  <a:pt x="5428386" y="1533913"/>
                </a:cubicBezTo>
                <a:cubicBezTo>
                  <a:pt x="5416169" y="1535200"/>
                  <a:pt x="5406523" y="1541630"/>
                  <a:pt x="5402021" y="1552562"/>
                </a:cubicBezTo>
                <a:cubicBezTo>
                  <a:pt x="5397521" y="1564781"/>
                  <a:pt x="5405238" y="1571853"/>
                  <a:pt x="5414239" y="1578283"/>
                </a:cubicBezTo>
                <a:cubicBezTo>
                  <a:pt x="5420670" y="1582785"/>
                  <a:pt x="5427099" y="1589859"/>
                  <a:pt x="5435459" y="1591144"/>
                </a:cubicBezTo>
                <a:cubicBezTo>
                  <a:pt x="5488833" y="1598861"/>
                  <a:pt x="5508766" y="1638086"/>
                  <a:pt x="5533844" y="1672809"/>
                </a:cubicBezTo>
                <a:cubicBezTo>
                  <a:pt x="5544776" y="1687600"/>
                  <a:pt x="5556350" y="1699175"/>
                  <a:pt x="5536417" y="1720394"/>
                </a:cubicBezTo>
                <a:cubicBezTo>
                  <a:pt x="5519055" y="1739042"/>
                  <a:pt x="5537059" y="1748689"/>
                  <a:pt x="5555063" y="1753834"/>
                </a:cubicBezTo>
                <a:cubicBezTo>
                  <a:pt x="5580142" y="1760906"/>
                  <a:pt x="5609722" y="1759621"/>
                  <a:pt x="5638015" y="1782770"/>
                </a:cubicBezTo>
                <a:cubicBezTo>
                  <a:pt x="5531915" y="1784699"/>
                  <a:pt x="5486902" y="1723611"/>
                  <a:pt x="5438676" y="1667022"/>
                </a:cubicBezTo>
                <a:cubicBezTo>
                  <a:pt x="5420670" y="1646446"/>
                  <a:pt x="5408453" y="1622010"/>
                  <a:pt x="5393019" y="1598861"/>
                </a:cubicBezTo>
                <a:cubicBezTo>
                  <a:pt x="5373728" y="1570568"/>
                  <a:pt x="5351221" y="1569281"/>
                  <a:pt x="5322928" y="1594359"/>
                </a:cubicBezTo>
                <a:cubicBezTo>
                  <a:pt x="5297850" y="1616865"/>
                  <a:pt x="5285633" y="1614937"/>
                  <a:pt x="5277274" y="1584070"/>
                </a:cubicBezTo>
                <a:cubicBezTo>
                  <a:pt x="5264412" y="1535843"/>
                  <a:pt x="5234831" y="1501763"/>
                  <a:pt x="5184674" y="1484401"/>
                </a:cubicBezTo>
                <a:cubicBezTo>
                  <a:pt x="5179209" y="1482471"/>
                  <a:pt x="5173101" y="1479417"/>
                  <a:pt x="5167072" y="1478372"/>
                </a:cubicBezTo>
                <a:cubicBezTo>
                  <a:pt x="5161044" y="1477327"/>
                  <a:pt x="5155097" y="1478292"/>
                  <a:pt x="5149951" y="1484401"/>
                </a:cubicBezTo>
                <a:cubicBezTo>
                  <a:pt x="5140950" y="1494688"/>
                  <a:pt x="5148664" y="1506907"/>
                  <a:pt x="5155097" y="1515909"/>
                </a:cubicBezTo>
                <a:cubicBezTo>
                  <a:pt x="5166670" y="1531985"/>
                  <a:pt x="5176959" y="1547417"/>
                  <a:pt x="5181461" y="1566709"/>
                </a:cubicBezTo>
                <a:cubicBezTo>
                  <a:pt x="5184674" y="1579570"/>
                  <a:pt x="5187891" y="1593717"/>
                  <a:pt x="5178887" y="1603361"/>
                </a:cubicBezTo>
                <a:cubicBezTo>
                  <a:pt x="5141592" y="1644516"/>
                  <a:pt x="5168600" y="1663807"/>
                  <a:pt x="5200752" y="1685671"/>
                </a:cubicBezTo>
                <a:cubicBezTo>
                  <a:pt x="5245120" y="1715251"/>
                  <a:pt x="5262482" y="1758976"/>
                  <a:pt x="5252195" y="1811063"/>
                </a:cubicBezTo>
                <a:cubicBezTo>
                  <a:pt x="5248335" y="1832284"/>
                  <a:pt x="5250909" y="1845143"/>
                  <a:pt x="5277274" y="1844501"/>
                </a:cubicBezTo>
                <a:cubicBezTo>
                  <a:pt x="5287560" y="1844501"/>
                  <a:pt x="5290133" y="1851575"/>
                  <a:pt x="5293993" y="1859290"/>
                </a:cubicBezTo>
                <a:cubicBezTo>
                  <a:pt x="5376299" y="2041270"/>
                  <a:pt x="5495262" y="2200743"/>
                  <a:pt x="5634802" y="2347356"/>
                </a:cubicBezTo>
                <a:cubicBezTo>
                  <a:pt x="5747976" y="2466318"/>
                  <a:pt x="5872725" y="2573704"/>
                  <a:pt x="6001975" y="2677877"/>
                </a:cubicBezTo>
                <a:cubicBezTo>
                  <a:pt x="6005832" y="2681092"/>
                  <a:pt x="6009691" y="2684949"/>
                  <a:pt x="6011621" y="2691379"/>
                </a:cubicBezTo>
                <a:cubicBezTo>
                  <a:pt x="5950533" y="2678520"/>
                  <a:pt x="5897804" y="2652154"/>
                  <a:pt x="5847002" y="2622575"/>
                </a:cubicBezTo>
                <a:cubicBezTo>
                  <a:pt x="5711965" y="2544125"/>
                  <a:pt x="5598147" y="2442525"/>
                  <a:pt x="5483045" y="2342854"/>
                </a:cubicBezTo>
                <a:cubicBezTo>
                  <a:pt x="5412953" y="2281765"/>
                  <a:pt x="5340933" y="2222606"/>
                  <a:pt x="5263769" y="2168592"/>
                </a:cubicBezTo>
                <a:cubicBezTo>
                  <a:pt x="5250909" y="2159588"/>
                  <a:pt x="5241905" y="2148014"/>
                  <a:pt x="5232904" y="2136439"/>
                </a:cubicBezTo>
                <a:cubicBezTo>
                  <a:pt x="5227759" y="2130010"/>
                  <a:pt x="5221329" y="2124222"/>
                  <a:pt x="5211040" y="2126795"/>
                </a:cubicBezTo>
                <a:cubicBezTo>
                  <a:pt x="5198180" y="2130010"/>
                  <a:pt x="5196893" y="2139654"/>
                  <a:pt x="5195606" y="2149301"/>
                </a:cubicBezTo>
                <a:cubicBezTo>
                  <a:pt x="5191749" y="2180166"/>
                  <a:pt x="5200108" y="2207817"/>
                  <a:pt x="5216185" y="2234181"/>
                </a:cubicBezTo>
                <a:cubicBezTo>
                  <a:pt x="5257983" y="2301699"/>
                  <a:pt x="5319713" y="2353786"/>
                  <a:pt x="5383373" y="2403300"/>
                </a:cubicBezTo>
                <a:cubicBezTo>
                  <a:pt x="5465682" y="2466961"/>
                  <a:pt x="5545418" y="2533193"/>
                  <a:pt x="5618083" y="2605857"/>
                </a:cubicBezTo>
                <a:cubicBezTo>
                  <a:pt x="5623226" y="2611001"/>
                  <a:pt x="5632871" y="2614216"/>
                  <a:pt x="5629656" y="2629005"/>
                </a:cubicBezTo>
                <a:cubicBezTo>
                  <a:pt x="5584001" y="2594925"/>
                  <a:pt x="5540917" y="2561487"/>
                  <a:pt x="5497192" y="2529334"/>
                </a:cubicBezTo>
                <a:cubicBezTo>
                  <a:pt x="5454108" y="2497183"/>
                  <a:pt x="5410380" y="2465031"/>
                  <a:pt x="5367298" y="2433523"/>
                </a:cubicBezTo>
                <a:cubicBezTo>
                  <a:pt x="5357008" y="2425806"/>
                  <a:pt x="5346076" y="2414874"/>
                  <a:pt x="5331288" y="2424520"/>
                </a:cubicBezTo>
                <a:cubicBezTo>
                  <a:pt x="5315856" y="2434165"/>
                  <a:pt x="5317785" y="2450242"/>
                  <a:pt x="5321643" y="2463101"/>
                </a:cubicBezTo>
                <a:cubicBezTo>
                  <a:pt x="5333859" y="2501041"/>
                  <a:pt x="5355081" y="2534479"/>
                  <a:pt x="5383373" y="2564059"/>
                </a:cubicBezTo>
                <a:cubicBezTo>
                  <a:pt x="5479829" y="2661801"/>
                  <a:pt x="5591073" y="2746038"/>
                  <a:pt x="5694605" y="2837349"/>
                </a:cubicBezTo>
                <a:cubicBezTo>
                  <a:pt x="5750548" y="2886864"/>
                  <a:pt x="5801990" y="2939593"/>
                  <a:pt x="5850861" y="2994249"/>
                </a:cubicBezTo>
                <a:cubicBezTo>
                  <a:pt x="5861793" y="3006469"/>
                  <a:pt x="5861149" y="3018043"/>
                  <a:pt x="5857934" y="3032189"/>
                </a:cubicBezTo>
                <a:cubicBezTo>
                  <a:pt x="5845076" y="3089421"/>
                  <a:pt x="5865008" y="3108711"/>
                  <a:pt x="5929311" y="3097780"/>
                </a:cubicBezTo>
                <a:cubicBezTo>
                  <a:pt x="5949246" y="3094563"/>
                  <a:pt x="5962750" y="3097780"/>
                  <a:pt x="5974966" y="3111282"/>
                </a:cubicBezTo>
                <a:cubicBezTo>
                  <a:pt x="6122866" y="3278472"/>
                  <a:pt x="6297771" y="3419297"/>
                  <a:pt x="6488753" y="3544689"/>
                </a:cubicBezTo>
                <a:cubicBezTo>
                  <a:pt x="6566560" y="3595488"/>
                  <a:pt x="6646940" y="3643718"/>
                  <a:pt x="6728605" y="3688730"/>
                </a:cubicBezTo>
                <a:cubicBezTo>
                  <a:pt x="6728605" y="3691945"/>
                  <a:pt x="6728605" y="3695804"/>
                  <a:pt x="6728605" y="3699019"/>
                </a:cubicBezTo>
                <a:cubicBezTo>
                  <a:pt x="6727962" y="3703519"/>
                  <a:pt x="6727320" y="3706091"/>
                  <a:pt x="6726677" y="3709950"/>
                </a:cubicBezTo>
                <a:cubicBezTo>
                  <a:pt x="6611573" y="3640502"/>
                  <a:pt x="6497754" y="3569125"/>
                  <a:pt x="6386510" y="3493890"/>
                </a:cubicBezTo>
                <a:cubicBezTo>
                  <a:pt x="6084927" y="3290048"/>
                  <a:pt x="5796845" y="3071415"/>
                  <a:pt x="5504264" y="2857926"/>
                </a:cubicBezTo>
                <a:cubicBezTo>
                  <a:pt x="5405879" y="2785906"/>
                  <a:pt x="5328073" y="2693952"/>
                  <a:pt x="5239333" y="2612929"/>
                </a:cubicBezTo>
                <a:cubicBezTo>
                  <a:pt x="5180174" y="2558915"/>
                  <a:pt x="5123586" y="2502328"/>
                  <a:pt x="5054783" y="2457958"/>
                </a:cubicBezTo>
                <a:cubicBezTo>
                  <a:pt x="5026489" y="2439952"/>
                  <a:pt x="4996909" y="2423876"/>
                  <a:pt x="4958969" y="2428378"/>
                </a:cubicBezTo>
                <a:cubicBezTo>
                  <a:pt x="4944180" y="2430308"/>
                  <a:pt x="4927460" y="2434165"/>
                  <a:pt x="4922316" y="2450884"/>
                </a:cubicBezTo>
                <a:cubicBezTo>
                  <a:pt x="4917814" y="2467603"/>
                  <a:pt x="4931318" y="2475320"/>
                  <a:pt x="4943538" y="2482393"/>
                </a:cubicBezTo>
                <a:cubicBezTo>
                  <a:pt x="4946752" y="2484322"/>
                  <a:pt x="4949967" y="2486895"/>
                  <a:pt x="4953183" y="2486895"/>
                </a:cubicBezTo>
                <a:cubicBezTo>
                  <a:pt x="5014271" y="2490752"/>
                  <a:pt x="5028418" y="2539623"/>
                  <a:pt x="5057355" y="2574991"/>
                </a:cubicBezTo>
                <a:cubicBezTo>
                  <a:pt x="5066357" y="2585923"/>
                  <a:pt x="5066999" y="2596854"/>
                  <a:pt x="5057355" y="2609714"/>
                </a:cubicBezTo>
                <a:cubicBezTo>
                  <a:pt x="5039991" y="2632863"/>
                  <a:pt x="5052210" y="2643152"/>
                  <a:pt x="5075359" y="2649582"/>
                </a:cubicBezTo>
                <a:cubicBezTo>
                  <a:pt x="5098507" y="2656013"/>
                  <a:pt x="5123586" y="2657941"/>
                  <a:pt x="5148664" y="2672732"/>
                </a:cubicBezTo>
                <a:cubicBezTo>
                  <a:pt x="5108797" y="2684949"/>
                  <a:pt x="5081147" y="2672090"/>
                  <a:pt x="5055425" y="2656013"/>
                </a:cubicBezTo>
                <a:cubicBezTo>
                  <a:pt x="4997552" y="2620646"/>
                  <a:pt x="4960257" y="2568559"/>
                  <a:pt x="4924888" y="2515188"/>
                </a:cubicBezTo>
                <a:cubicBezTo>
                  <a:pt x="4917814" y="2504899"/>
                  <a:pt x="4912027" y="2493324"/>
                  <a:pt x="4902382" y="2484965"/>
                </a:cubicBezTo>
                <a:cubicBezTo>
                  <a:pt x="4884376" y="2468246"/>
                  <a:pt x="4865085" y="2466318"/>
                  <a:pt x="4843224" y="2486895"/>
                </a:cubicBezTo>
                <a:cubicBezTo>
                  <a:pt x="4814285" y="2513902"/>
                  <a:pt x="4803998" y="2511973"/>
                  <a:pt x="4794352" y="2477250"/>
                </a:cubicBezTo>
                <a:cubicBezTo>
                  <a:pt x="4781490" y="2430308"/>
                  <a:pt x="4752554" y="2397512"/>
                  <a:pt x="4703040" y="2380151"/>
                </a:cubicBezTo>
                <a:cubicBezTo>
                  <a:pt x="4692753" y="2376292"/>
                  <a:pt x="4681821" y="2371147"/>
                  <a:pt x="4670890" y="2379507"/>
                </a:cubicBezTo>
                <a:cubicBezTo>
                  <a:pt x="4659315" y="2389153"/>
                  <a:pt x="4667030" y="2398798"/>
                  <a:pt x="4671532" y="2407802"/>
                </a:cubicBezTo>
                <a:cubicBezTo>
                  <a:pt x="4677962" y="2421948"/>
                  <a:pt x="4685679" y="2436095"/>
                  <a:pt x="4691466" y="2450884"/>
                </a:cubicBezTo>
                <a:cubicBezTo>
                  <a:pt x="4701755" y="2474677"/>
                  <a:pt x="4703685" y="2499756"/>
                  <a:pt x="4684393" y="2522904"/>
                </a:cubicBezTo>
                <a:cubicBezTo>
                  <a:pt x="4670245" y="2539623"/>
                  <a:pt x="4671532" y="2550555"/>
                  <a:pt x="4690181" y="2562130"/>
                </a:cubicBezTo>
                <a:cubicBezTo>
                  <a:pt x="4749983" y="2598140"/>
                  <a:pt x="4787922" y="2645081"/>
                  <a:pt x="4767344" y="2718387"/>
                </a:cubicBezTo>
                <a:cubicBezTo>
                  <a:pt x="4764130" y="2728676"/>
                  <a:pt x="4767988" y="2738965"/>
                  <a:pt x="4780205" y="2738321"/>
                </a:cubicBezTo>
                <a:cubicBezTo>
                  <a:pt x="4807214" y="2736393"/>
                  <a:pt x="4811713" y="2753112"/>
                  <a:pt x="4819430" y="2770474"/>
                </a:cubicBezTo>
                <a:cubicBezTo>
                  <a:pt x="4894666" y="2937020"/>
                  <a:pt x="5003339" y="3082346"/>
                  <a:pt x="5128730" y="3218670"/>
                </a:cubicBezTo>
                <a:cubicBezTo>
                  <a:pt x="5252837" y="3353709"/>
                  <a:pt x="5392376" y="3474599"/>
                  <a:pt x="5540917" y="3590345"/>
                </a:cubicBezTo>
                <a:cubicBezTo>
                  <a:pt x="5499119" y="3586487"/>
                  <a:pt x="5445104" y="3562695"/>
                  <a:pt x="5393019" y="3535044"/>
                </a:cubicBezTo>
                <a:cubicBezTo>
                  <a:pt x="5255410" y="3461095"/>
                  <a:pt x="5142235" y="3360781"/>
                  <a:pt x="5027131" y="3262397"/>
                </a:cubicBezTo>
                <a:cubicBezTo>
                  <a:pt x="4946752" y="3193592"/>
                  <a:pt x="4868302" y="3122858"/>
                  <a:pt x="4778275" y="3063697"/>
                </a:cubicBezTo>
                <a:cubicBezTo>
                  <a:pt x="4767988" y="3057268"/>
                  <a:pt x="4760914" y="3048908"/>
                  <a:pt x="4755127" y="3038619"/>
                </a:cubicBezTo>
                <a:cubicBezTo>
                  <a:pt x="4749983" y="3029617"/>
                  <a:pt x="4742265" y="3021258"/>
                  <a:pt x="4728763" y="3025115"/>
                </a:cubicBezTo>
                <a:cubicBezTo>
                  <a:pt x="4715259" y="3029617"/>
                  <a:pt x="4713973" y="3041192"/>
                  <a:pt x="4713973" y="3051481"/>
                </a:cubicBezTo>
                <a:cubicBezTo>
                  <a:pt x="4715902" y="3090063"/>
                  <a:pt x="4726833" y="3124786"/>
                  <a:pt x="4750625" y="3155652"/>
                </a:cubicBezTo>
                <a:cubicBezTo>
                  <a:pt x="4796924" y="3217385"/>
                  <a:pt x="4858656" y="3265612"/>
                  <a:pt x="4920386" y="3313839"/>
                </a:cubicBezTo>
                <a:cubicBezTo>
                  <a:pt x="5005911" y="3380072"/>
                  <a:pt x="5085005" y="3452092"/>
                  <a:pt x="5156382" y="3532472"/>
                </a:cubicBezTo>
                <a:cubicBezTo>
                  <a:pt x="5104940" y="3493247"/>
                  <a:pt x="5053495" y="3453378"/>
                  <a:pt x="5001409" y="3414153"/>
                </a:cubicBezTo>
                <a:cubicBezTo>
                  <a:pt x="4962184" y="3384574"/>
                  <a:pt x="4921673" y="3356279"/>
                  <a:pt x="4881806" y="3327343"/>
                </a:cubicBezTo>
                <a:cubicBezTo>
                  <a:pt x="4872159" y="3320270"/>
                  <a:pt x="4861870" y="3312554"/>
                  <a:pt x="4848368" y="3322198"/>
                </a:cubicBezTo>
                <a:cubicBezTo>
                  <a:pt x="4836149" y="3330558"/>
                  <a:pt x="4838079" y="3342777"/>
                  <a:pt x="4840652" y="3354351"/>
                </a:cubicBezTo>
                <a:cubicBezTo>
                  <a:pt x="4850297" y="3400006"/>
                  <a:pt x="4877304" y="3436659"/>
                  <a:pt x="4910742" y="3469454"/>
                </a:cubicBezTo>
                <a:cubicBezTo>
                  <a:pt x="4951252" y="3508679"/>
                  <a:pt x="4993695" y="3545976"/>
                  <a:pt x="5037419" y="3583272"/>
                </a:cubicBezTo>
                <a:cubicBezTo>
                  <a:pt x="4990479" y="3572983"/>
                  <a:pt x="4943538" y="3562695"/>
                  <a:pt x="4896595" y="3554336"/>
                </a:cubicBezTo>
                <a:cubicBezTo>
                  <a:pt x="4917814" y="3628927"/>
                  <a:pt x="4967328" y="3643718"/>
                  <a:pt x="5011699" y="3655292"/>
                </a:cubicBezTo>
                <a:cubicBezTo>
                  <a:pt x="5071502" y="3670081"/>
                  <a:pt x="5128730" y="3688730"/>
                  <a:pt x="5185319" y="3709950"/>
                </a:cubicBezTo>
                <a:cubicBezTo>
                  <a:pt x="5209111" y="3731170"/>
                  <a:pt x="5232904" y="3751748"/>
                  <a:pt x="5256052" y="3773610"/>
                </a:cubicBezTo>
                <a:cubicBezTo>
                  <a:pt x="5279845" y="3796118"/>
                  <a:pt x="5302352" y="3818624"/>
                  <a:pt x="5324859" y="3842415"/>
                </a:cubicBezTo>
                <a:cubicBezTo>
                  <a:pt x="5340933" y="3859776"/>
                  <a:pt x="5360224" y="3874568"/>
                  <a:pt x="5341576" y="3904146"/>
                </a:cubicBezTo>
                <a:cubicBezTo>
                  <a:pt x="5333217" y="3917650"/>
                  <a:pt x="5387873" y="3990958"/>
                  <a:pt x="5405238" y="3995458"/>
                </a:cubicBezTo>
                <a:cubicBezTo>
                  <a:pt x="5407809" y="3996100"/>
                  <a:pt x="5410380" y="3996745"/>
                  <a:pt x="5412310" y="3996745"/>
                </a:cubicBezTo>
                <a:cubicBezTo>
                  <a:pt x="5449607" y="3994173"/>
                  <a:pt x="5457967" y="4016036"/>
                  <a:pt x="5458608" y="4043687"/>
                </a:cubicBezTo>
                <a:cubicBezTo>
                  <a:pt x="5459252" y="4070693"/>
                  <a:pt x="5452823" y="4104131"/>
                  <a:pt x="5503621" y="4090627"/>
                </a:cubicBezTo>
                <a:cubicBezTo>
                  <a:pt x="5509408" y="4089342"/>
                  <a:pt x="5510696" y="4093199"/>
                  <a:pt x="5513266" y="4097701"/>
                </a:cubicBezTo>
                <a:cubicBezTo>
                  <a:pt x="5568568" y="4212804"/>
                  <a:pt x="5661808" y="4301543"/>
                  <a:pt x="5753762" y="4390282"/>
                </a:cubicBezTo>
                <a:cubicBezTo>
                  <a:pt x="5758907" y="4394784"/>
                  <a:pt x="5764052" y="4399285"/>
                  <a:pt x="5769195" y="4403786"/>
                </a:cubicBezTo>
                <a:cubicBezTo>
                  <a:pt x="5672741" y="4381280"/>
                  <a:pt x="5354436" y="4352342"/>
                  <a:pt x="5261196" y="4361989"/>
                </a:cubicBezTo>
                <a:cubicBezTo>
                  <a:pt x="5178245" y="4370349"/>
                  <a:pt x="4709472" y="4230167"/>
                  <a:pt x="4612374" y="4147215"/>
                </a:cubicBezTo>
                <a:cubicBezTo>
                  <a:pt x="4598869" y="4212161"/>
                  <a:pt x="4627806" y="4237882"/>
                  <a:pt x="4650956" y="4267463"/>
                </a:cubicBezTo>
                <a:cubicBezTo>
                  <a:pt x="4683749" y="4309260"/>
                  <a:pt x="4688895" y="4338840"/>
                  <a:pt x="4627162" y="4372278"/>
                </a:cubicBezTo>
                <a:cubicBezTo>
                  <a:pt x="4450327" y="4467447"/>
                  <a:pt x="4452257" y="4470662"/>
                  <a:pt x="4618160" y="4599911"/>
                </a:cubicBezTo>
                <a:cubicBezTo>
                  <a:pt x="4625877" y="4605700"/>
                  <a:pt x="4622019" y="4624347"/>
                  <a:pt x="4623948" y="4637209"/>
                </a:cubicBezTo>
                <a:cubicBezTo>
                  <a:pt x="4580863" y="4656500"/>
                  <a:pt x="4530064" y="4606343"/>
                  <a:pt x="4478622" y="4660357"/>
                </a:cubicBezTo>
                <a:cubicBezTo>
                  <a:pt x="4700468" y="4897637"/>
                  <a:pt x="5038064" y="5123344"/>
                  <a:pt x="5344150" y="5301466"/>
                </a:cubicBezTo>
                <a:cubicBezTo>
                  <a:pt x="5096581" y="5359982"/>
                  <a:pt x="4948037" y="5154210"/>
                  <a:pt x="4766058" y="5180574"/>
                </a:cubicBezTo>
                <a:cubicBezTo>
                  <a:pt x="4675390" y="5244877"/>
                  <a:pt x="4945465" y="5349050"/>
                  <a:pt x="4687609" y="5379273"/>
                </a:cubicBezTo>
                <a:cubicBezTo>
                  <a:pt x="4799496" y="5435860"/>
                  <a:pt x="4882449" y="5491161"/>
                  <a:pt x="4959611" y="5556107"/>
                </a:cubicBezTo>
                <a:cubicBezTo>
                  <a:pt x="5096581" y="5672497"/>
                  <a:pt x="5123586" y="5749662"/>
                  <a:pt x="5060571" y="5905920"/>
                </a:cubicBezTo>
                <a:cubicBezTo>
                  <a:pt x="5018773" y="6008805"/>
                  <a:pt x="4958326" y="6103332"/>
                  <a:pt x="5011699" y="6226152"/>
                </a:cubicBezTo>
                <a:cubicBezTo>
                  <a:pt x="5048351" y="6310389"/>
                  <a:pt x="5034204" y="6365690"/>
                  <a:pt x="4895308" y="6327750"/>
                </a:cubicBezTo>
                <a:cubicBezTo>
                  <a:pt x="4745482" y="6287240"/>
                  <a:pt x="4688895" y="6363118"/>
                  <a:pt x="4726833" y="6510373"/>
                </a:cubicBezTo>
                <a:cubicBezTo>
                  <a:pt x="4751269" y="6604900"/>
                  <a:pt x="4725546" y="6634480"/>
                  <a:pt x="4622661" y="6623548"/>
                </a:cubicBezTo>
                <a:cubicBezTo>
                  <a:pt x="4508843" y="6611330"/>
                  <a:pt x="4400814" y="6549598"/>
                  <a:pt x="4259989" y="6579179"/>
                </a:cubicBezTo>
                <a:cubicBezTo>
                  <a:pt x="4358453" y="6729972"/>
                  <a:pt x="4554892" y="6711403"/>
                  <a:pt x="4690343" y="6814255"/>
                </a:cubicBezTo>
                <a:lnTo>
                  <a:pt x="4735334" y="6858000"/>
                </a:lnTo>
                <a:lnTo>
                  <a:pt x="4496011" y="6858000"/>
                </a:lnTo>
                <a:lnTo>
                  <a:pt x="4440632" y="6851514"/>
                </a:lnTo>
                <a:cubicBezTo>
                  <a:pt x="4410700" y="6846400"/>
                  <a:pt x="4381522" y="6839608"/>
                  <a:pt x="4352585" y="6830605"/>
                </a:cubicBezTo>
                <a:cubicBezTo>
                  <a:pt x="4304358" y="6815816"/>
                  <a:pt x="4251629" y="6801027"/>
                  <a:pt x="4224621" y="6850539"/>
                </a:cubicBezTo>
                <a:lnTo>
                  <a:pt x="4223115" y="6858000"/>
                </a:lnTo>
                <a:lnTo>
                  <a:pt x="0" y="6858000"/>
                </a:lnTo>
                <a:close/>
              </a:path>
            </a:pathLst>
          </a:custGeom>
        </p:spPr>
      </p:pic>
      <p:sp>
        <p:nvSpPr>
          <p:cNvPr id="2" name="Title 1">
            <a:extLst>
              <a:ext uri="{FF2B5EF4-FFF2-40B4-BE49-F238E27FC236}">
                <a16:creationId xmlns:a16="http://schemas.microsoft.com/office/drawing/2014/main" id="{1878F33A-60ED-455D-B055-32157564E5CC}"/>
              </a:ext>
            </a:extLst>
          </p:cNvPr>
          <p:cNvSpPr>
            <a:spLocks noGrp="1"/>
          </p:cNvSpPr>
          <p:nvPr>
            <p:ph type="ctrTitle"/>
          </p:nvPr>
        </p:nvSpPr>
        <p:spPr>
          <a:xfrm>
            <a:off x="6095999" y="3834174"/>
            <a:ext cx="5257800" cy="1701570"/>
          </a:xfrm>
        </p:spPr>
        <p:txBody>
          <a:bodyPr anchor="b">
            <a:normAutofit/>
          </a:bodyPr>
          <a:lstStyle/>
          <a:p>
            <a:r>
              <a:rPr lang="en-US" sz="4400" dirty="0"/>
              <a:t>Interview Simulator</a:t>
            </a:r>
          </a:p>
        </p:txBody>
      </p:sp>
      <p:sp>
        <p:nvSpPr>
          <p:cNvPr id="3" name="Subtitle 2">
            <a:extLst>
              <a:ext uri="{FF2B5EF4-FFF2-40B4-BE49-F238E27FC236}">
                <a16:creationId xmlns:a16="http://schemas.microsoft.com/office/drawing/2014/main" id="{E239D7E2-BFC5-4326-8F4B-331DF3207A48}"/>
              </a:ext>
            </a:extLst>
          </p:cNvPr>
          <p:cNvSpPr>
            <a:spLocks noGrp="1"/>
          </p:cNvSpPr>
          <p:nvPr>
            <p:ph type="subTitle" idx="1"/>
          </p:nvPr>
        </p:nvSpPr>
        <p:spPr>
          <a:xfrm>
            <a:off x="6096000" y="5592499"/>
            <a:ext cx="5147960" cy="646785"/>
          </a:xfrm>
        </p:spPr>
        <p:txBody>
          <a:bodyPr>
            <a:normAutofit/>
          </a:bodyPr>
          <a:lstStyle/>
          <a:p>
            <a:r>
              <a:rPr lang="en-US" sz="1800" dirty="0"/>
              <a:t>The best way to be ready is to practice</a:t>
            </a:r>
          </a:p>
        </p:txBody>
      </p:sp>
      <p:sp>
        <p:nvSpPr>
          <p:cNvPr id="5" name="Rectangle 4">
            <a:extLst>
              <a:ext uri="{FF2B5EF4-FFF2-40B4-BE49-F238E27FC236}">
                <a16:creationId xmlns:a16="http://schemas.microsoft.com/office/drawing/2014/main" id="{5BAD982E-550F-4A6C-8BBD-F6DF317E157E}"/>
              </a:ext>
            </a:extLst>
          </p:cNvPr>
          <p:cNvSpPr/>
          <p:nvPr/>
        </p:nvSpPr>
        <p:spPr>
          <a:xfrm>
            <a:off x="5618922" y="6056243"/>
            <a:ext cx="6188765" cy="563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300" dirty="0"/>
              <a:t>SPECIAL BONUS MATERIAL </a:t>
            </a:r>
          </a:p>
        </p:txBody>
      </p:sp>
    </p:spTree>
    <p:extLst>
      <p:ext uri="{BB962C8B-B14F-4D97-AF65-F5344CB8AC3E}">
        <p14:creationId xmlns:p14="http://schemas.microsoft.com/office/powerpoint/2010/main" val="2518694634"/>
      </p:ext>
    </p:extLst>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B625-EAAB-40E5-A82F-84E6DE7AC3DC}"/>
              </a:ext>
            </a:extLst>
          </p:cNvPr>
          <p:cNvSpPr>
            <a:spLocks noGrp="1"/>
          </p:cNvSpPr>
          <p:nvPr>
            <p:ph type="title"/>
          </p:nvPr>
        </p:nvSpPr>
        <p:spPr/>
        <p:txBody>
          <a:bodyPr/>
          <a:lstStyle/>
          <a:p>
            <a:r>
              <a:rPr lang="en-US" dirty="0"/>
              <a:t>Career Accomplishments Timeline</a:t>
            </a:r>
          </a:p>
        </p:txBody>
      </p:sp>
      <p:sp>
        <p:nvSpPr>
          <p:cNvPr id="3" name="Content Placeholder 2">
            <a:extLst>
              <a:ext uri="{FF2B5EF4-FFF2-40B4-BE49-F238E27FC236}">
                <a16:creationId xmlns:a16="http://schemas.microsoft.com/office/drawing/2014/main" id="{2A7B784E-A983-43D7-86A6-2403E6178D3D}"/>
              </a:ext>
            </a:extLst>
          </p:cNvPr>
          <p:cNvSpPr>
            <a:spLocks noGrp="1"/>
          </p:cNvSpPr>
          <p:nvPr>
            <p:ph idx="1"/>
          </p:nvPr>
        </p:nvSpPr>
        <p:spPr/>
        <p:txBody>
          <a:bodyPr/>
          <a:lstStyle/>
          <a:p>
            <a:r>
              <a:rPr lang="en-US" dirty="0"/>
              <a:t>In order to prepare for an interview, you really need to know yourself and your work history, specifically tasks, events and accomplishments that you played a key role in over the course of your career.</a:t>
            </a:r>
          </a:p>
          <a:p>
            <a:r>
              <a:rPr lang="en-US" dirty="0"/>
              <a:t>One of the most effective ways to jog your memory is to plot out your career on a timeline. So we’ve created the following template and example for you to use.</a:t>
            </a:r>
          </a:p>
        </p:txBody>
      </p:sp>
    </p:spTree>
    <p:extLst>
      <p:ext uri="{BB962C8B-B14F-4D97-AF65-F5344CB8AC3E}">
        <p14:creationId xmlns:p14="http://schemas.microsoft.com/office/powerpoint/2010/main" val="1202535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AAEB9-1C5A-4A0B-BD53-FA3FF3DCB1F8}"/>
              </a:ext>
            </a:extLst>
          </p:cNvPr>
          <p:cNvSpPr>
            <a:spLocks noGrp="1"/>
          </p:cNvSpPr>
          <p:nvPr>
            <p:ph type="title"/>
          </p:nvPr>
        </p:nvSpPr>
        <p:spPr/>
        <p:txBody>
          <a:bodyPr/>
          <a:lstStyle/>
          <a:p>
            <a:r>
              <a:rPr lang="en-US" dirty="0"/>
              <a:t>Career Timeline - template</a:t>
            </a:r>
          </a:p>
        </p:txBody>
      </p:sp>
      <p:cxnSp>
        <p:nvCxnSpPr>
          <p:cNvPr id="5" name="Straight Connector 4">
            <a:extLst>
              <a:ext uri="{FF2B5EF4-FFF2-40B4-BE49-F238E27FC236}">
                <a16:creationId xmlns:a16="http://schemas.microsoft.com/office/drawing/2014/main" id="{522C87C9-5EA6-4B14-B0AF-47D6D5266F2C}"/>
              </a:ext>
            </a:extLst>
          </p:cNvPr>
          <p:cNvCxnSpPr>
            <a:cxnSpLocks/>
            <a:stCxn id="6" idx="2"/>
          </p:cNvCxnSpPr>
          <p:nvPr/>
        </p:nvCxnSpPr>
        <p:spPr>
          <a:xfrm flipV="1">
            <a:off x="1067587" y="5681314"/>
            <a:ext cx="9811731" cy="2"/>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4BEBF054-3494-4D4B-82D9-8CE64F0A9A35}"/>
              </a:ext>
            </a:extLst>
          </p:cNvPr>
          <p:cNvSpPr/>
          <p:nvPr/>
        </p:nvSpPr>
        <p:spPr>
          <a:xfrm>
            <a:off x="1067587" y="5615328"/>
            <a:ext cx="131975" cy="131975"/>
          </a:xfrm>
          <a:prstGeom prst="ellipse">
            <a:avLst/>
          </a:prstGeom>
          <a:solidFill>
            <a:srgbClr val="6D129D"/>
          </a:solid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46AFD25-2804-4E4C-984E-774FB017B345}"/>
              </a:ext>
            </a:extLst>
          </p:cNvPr>
          <p:cNvCxnSpPr>
            <a:cxnSpLocks/>
          </p:cNvCxnSpPr>
          <p:nvPr/>
        </p:nvCxnSpPr>
        <p:spPr>
          <a:xfrm flipV="1">
            <a:off x="1536570" y="1611984"/>
            <a:ext cx="0" cy="4069329"/>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C3A8F3F-E2C3-41B6-9691-EC6C11A6D050}"/>
              </a:ext>
            </a:extLst>
          </p:cNvPr>
          <p:cNvCxnSpPr>
            <a:cxnSpLocks/>
          </p:cNvCxnSpPr>
          <p:nvPr/>
        </p:nvCxnSpPr>
        <p:spPr>
          <a:xfrm flipV="1">
            <a:off x="2471395" y="2762054"/>
            <a:ext cx="0" cy="2919260"/>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D94C67B-764F-42FF-A8AD-8F758901C216}"/>
              </a:ext>
            </a:extLst>
          </p:cNvPr>
          <p:cNvCxnSpPr>
            <a:cxnSpLocks/>
          </p:cNvCxnSpPr>
          <p:nvPr/>
        </p:nvCxnSpPr>
        <p:spPr>
          <a:xfrm flipV="1">
            <a:off x="3538195" y="4477732"/>
            <a:ext cx="0" cy="1213010"/>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0B24DCAF-EB79-4ADB-BA3D-B41302643851}"/>
              </a:ext>
            </a:extLst>
          </p:cNvPr>
          <p:cNvSpPr/>
          <p:nvPr/>
        </p:nvSpPr>
        <p:spPr>
          <a:xfrm>
            <a:off x="1536570" y="1348144"/>
            <a:ext cx="1747101" cy="1086080"/>
          </a:xfrm>
          <a:prstGeom prst="roundRect">
            <a:avLst>
              <a:gd name="adj" fmla="val 21295"/>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Accomplishment #1</a:t>
            </a:r>
          </a:p>
        </p:txBody>
      </p:sp>
      <p:sp>
        <p:nvSpPr>
          <p:cNvPr id="34" name="Rectangle: Rounded Corners 33">
            <a:extLst>
              <a:ext uri="{FF2B5EF4-FFF2-40B4-BE49-F238E27FC236}">
                <a16:creationId xmlns:a16="http://schemas.microsoft.com/office/drawing/2014/main" id="{4FFCCD81-97E6-45FD-959B-C87326248E32}"/>
              </a:ext>
            </a:extLst>
          </p:cNvPr>
          <p:cNvSpPr/>
          <p:nvPr/>
        </p:nvSpPr>
        <p:spPr>
          <a:xfrm>
            <a:off x="2471395" y="2525502"/>
            <a:ext cx="1747101" cy="1086080"/>
          </a:xfrm>
          <a:prstGeom prst="roundRect">
            <a:avLst>
              <a:gd name="adj" fmla="val 21295"/>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Accomplishment #2</a:t>
            </a:r>
          </a:p>
        </p:txBody>
      </p:sp>
      <p:sp>
        <p:nvSpPr>
          <p:cNvPr id="36" name="Rectangle: Rounded Corners 35">
            <a:extLst>
              <a:ext uri="{FF2B5EF4-FFF2-40B4-BE49-F238E27FC236}">
                <a16:creationId xmlns:a16="http://schemas.microsoft.com/office/drawing/2014/main" id="{272B4D0B-7DAC-44B4-8742-8D8EE9FF25E9}"/>
              </a:ext>
            </a:extLst>
          </p:cNvPr>
          <p:cNvSpPr/>
          <p:nvPr/>
        </p:nvSpPr>
        <p:spPr>
          <a:xfrm>
            <a:off x="3538195" y="3702860"/>
            <a:ext cx="1747101" cy="1086080"/>
          </a:xfrm>
          <a:prstGeom prst="roundRect">
            <a:avLst>
              <a:gd name="adj" fmla="val 21295"/>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Accomplishment #3</a:t>
            </a:r>
          </a:p>
        </p:txBody>
      </p:sp>
      <p:cxnSp>
        <p:nvCxnSpPr>
          <p:cNvPr id="37" name="Straight Connector 36">
            <a:extLst>
              <a:ext uri="{FF2B5EF4-FFF2-40B4-BE49-F238E27FC236}">
                <a16:creationId xmlns:a16="http://schemas.microsoft.com/office/drawing/2014/main" id="{BE8A4A11-69DE-4A11-8868-667EBECE4E21}"/>
              </a:ext>
            </a:extLst>
          </p:cNvPr>
          <p:cNvCxnSpPr>
            <a:cxnSpLocks/>
          </p:cNvCxnSpPr>
          <p:nvPr/>
        </p:nvCxnSpPr>
        <p:spPr>
          <a:xfrm flipV="1">
            <a:off x="6751164" y="1611984"/>
            <a:ext cx="0" cy="4069329"/>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4A50B35-BCAF-43F7-B0A1-8C7D8712770C}"/>
              </a:ext>
            </a:extLst>
          </p:cNvPr>
          <p:cNvCxnSpPr>
            <a:cxnSpLocks/>
          </p:cNvCxnSpPr>
          <p:nvPr/>
        </p:nvCxnSpPr>
        <p:spPr>
          <a:xfrm flipV="1">
            <a:off x="7685989" y="2762054"/>
            <a:ext cx="0" cy="2919260"/>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066E95D-B931-430E-B6E6-2BA7D9F03524}"/>
              </a:ext>
            </a:extLst>
          </p:cNvPr>
          <p:cNvCxnSpPr>
            <a:cxnSpLocks/>
          </p:cNvCxnSpPr>
          <p:nvPr/>
        </p:nvCxnSpPr>
        <p:spPr>
          <a:xfrm flipV="1">
            <a:off x="8752789" y="4666268"/>
            <a:ext cx="0" cy="1024474"/>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317E89A9-F647-4C3C-90CD-1D1955DF2D41}"/>
              </a:ext>
            </a:extLst>
          </p:cNvPr>
          <p:cNvSpPr/>
          <p:nvPr/>
        </p:nvSpPr>
        <p:spPr>
          <a:xfrm>
            <a:off x="6751164" y="1348144"/>
            <a:ext cx="1747101" cy="1086080"/>
          </a:xfrm>
          <a:prstGeom prst="roundRect">
            <a:avLst>
              <a:gd name="adj" fmla="val 21295"/>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Accomplishment #4</a:t>
            </a:r>
          </a:p>
        </p:txBody>
      </p:sp>
      <p:sp>
        <p:nvSpPr>
          <p:cNvPr id="41" name="Rectangle: Rounded Corners 40">
            <a:extLst>
              <a:ext uri="{FF2B5EF4-FFF2-40B4-BE49-F238E27FC236}">
                <a16:creationId xmlns:a16="http://schemas.microsoft.com/office/drawing/2014/main" id="{B22C666B-AD70-41F1-AF64-78C87C969555}"/>
              </a:ext>
            </a:extLst>
          </p:cNvPr>
          <p:cNvSpPr/>
          <p:nvPr/>
        </p:nvSpPr>
        <p:spPr>
          <a:xfrm>
            <a:off x="7685989" y="2525502"/>
            <a:ext cx="1747101" cy="1086080"/>
          </a:xfrm>
          <a:prstGeom prst="roundRect">
            <a:avLst>
              <a:gd name="adj" fmla="val 21295"/>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Accomplishment #5</a:t>
            </a:r>
          </a:p>
        </p:txBody>
      </p:sp>
      <p:sp>
        <p:nvSpPr>
          <p:cNvPr id="42" name="Rectangle: Rounded Corners 41">
            <a:extLst>
              <a:ext uri="{FF2B5EF4-FFF2-40B4-BE49-F238E27FC236}">
                <a16:creationId xmlns:a16="http://schemas.microsoft.com/office/drawing/2014/main" id="{B4A4E534-0205-4972-A4AB-6F34B3C2361B}"/>
              </a:ext>
            </a:extLst>
          </p:cNvPr>
          <p:cNvSpPr/>
          <p:nvPr/>
        </p:nvSpPr>
        <p:spPr>
          <a:xfrm>
            <a:off x="8752789" y="3702860"/>
            <a:ext cx="1747101" cy="1086080"/>
          </a:xfrm>
          <a:prstGeom prst="roundRect">
            <a:avLst>
              <a:gd name="adj" fmla="val 21295"/>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Accomplishment #6</a:t>
            </a:r>
          </a:p>
        </p:txBody>
      </p:sp>
      <p:sp>
        <p:nvSpPr>
          <p:cNvPr id="23" name="Rectangle: Rounded Corners 22">
            <a:extLst>
              <a:ext uri="{FF2B5EF4-FFF2-40B4-BE49-F238E27FC236}">
                <a16:creationId xmlns:a16="http://schemas.microsoft.com/office/drawing/2014/main" id="{4A4AE20B-6BDF-474C-B83F-5FB126CFAEDF}"/>
              </a:ext>
            </a:extLst>
          </p:cNvPr>
          <p:cNvSpPr/>
          <p:nvPr/>
        </p:nvSpPr>
        <p:spPr>
          <a:xfrm>
            <a:off x="1128861" y="6090642"/>
            <a:ext cx="1747101" cy="575020"/>
          </a:xfrm>
          <a:prstGeom prst="roundRect">
            <a:avLst>
              <a:gd name="adj" fmla="val 41258"/>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Job #1</a:t>
            </a:r>
          </a:p>
        </p:txBody>
      </p:sp>
      <p:sp>
        <p:nvSpPr>
          <p:cNvPr id="24" name="Rectangle: Rounded Corners 23">
            <a:extLst>
              <a:ext uri="{FF2B5EF4-FFF2-40B4-BE49-F238E27FC236}">
                <a16:creationId xmlns:a16="http://schemas.microsoft.com/office/drawing/2014/main" id="{0918110B-C8DC-433E-B820-3B05B3795D90}"/>
              </a:ext>
            </a:extLst>
          </p:cNvPr>
          <p:cNvSpPr/>
          <p:nvPr/>
        </p:nvSpPr>
        <p:spPr>
          <a:xfrm>
            <a:off x="6141956" y="6064654"/>
            <a:ext cx="1747101" cy="575020"/>
          </a:xfrm>
          <a:prstGeom prst="roundRect">
            <a:avLst>
              <a:gd name="adj" fmla="val 41258"/>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Job #2</a:t>
            </a:r>
          </a:p>
        </p:txBody>
      </p:sp>
      <p:cxnSp>
        <p:nvCxnSpPr>
          <p:cNvPr id="26" name="Straight Connector 25">
            <a:extLst>
              <a:ext uri="{FF2B5EF4-FFF2-40B4-BE49-F238E27FC236}">
                <a16:creationId xmlns:a16="http://schemas.microsoft.com/office/drawing/2014/main" id="{A30EDAD5-8608-4B54-8553-264A5A9375A8}"/>
              </a:ext>
            </a:extLst>
          </p:cNvPr>
          <p:cNvCxnSpPr>
            <a:cxnSpLocks/>
          </p:cNvCxnSpPr>
          <p:nvPr/>
        </p:nvCxnSpPr>
        <p:spPr>
          <a:xfrm flipV="1">
            <a:off x="1128861" y="5747303"/>
            <a:ext cx="4714" cy="686678"/>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22DA4E9-AA0F-43C7-97A6-A743AD696A45}"/>
              </a:ext>
            </a:extLst>
          </p:cNvPr>
          <p:cNvCxnSpPr>
            <a:cxnSpLocks/>
          </p:cNvCxnSpPr>
          <p:nvPr/>
        </p:nvCxnSpPr>
        <p:spPr>
          <a:xfrm flipV="1">
            <a:off x="6141956" y="5729377"/>
            <a:ext cx="4714" cy="686678"/>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2E279F0-92AB-4400-8DB9-FE8B1985A638}"/>
              </a:ext>
            </a:extLst>
          </p:cNvPr>
          <p:cNvSpPr txBox="1"/>
          <p:nvPr/>
        </p:nvSpPr>
        <p:spPr>
          <a:xfrm>
            <a:off x="1150398" y="5668317"/>
            <a:ext cx="1229824" cy="369332"/>
          </a:xfrm>
          <a:prstGeom prst="rect">
            <a:avLst/>
          </a:prstGeom>
          <a:noFill/>
        </p:spPr>
        <p:txBody>
          <a:bodyPr wrap="none" rtlCol="0">
            <a:spAutoFit/>
          </a:bodyPr>
          <a:lstStyle/>
          <a:p>
            <a:r>
              <a:rPr lang="en-US" dirty="0"/>
              <a:t>YYYY-MM</a:t>
            </a:r>
          </a:p>
        </p:txBody>
      </p:sp>
      <p:sp>
        <p:nvSpPr>
          <p:cNvPr id="28" name="TextBox 27">
            <a:extLst>
              <a:ext uri="{FF2B5EF4-FFF2-40B4-BE49-F238E27FC236}">
                <a16:creationId xmlns:a16="http://schemas.microsoft.com/office/drawing/2014/main" id="{3061842E-89E2-466F-84A9-1082C6487718}"/>
              </a:ext>
            </a:extLst>
          </p:cNvPr>
          <p:cNvSpPr txBox="1"/>
          <p:nvPr/>
        </p:nvSpPr>
        <p:spPr>
          <a:xfrm>
            <a:off x="6112122" y="5643736"/>
            <a:ext cx="1229824" cy="369332"/>
          </a:xfrm>
          <a:prstGeom prst="rect">
            <a:avLst/>
          </a:prstGeom>
          <a:noFill/>
        </p:spPr>
        <p:txBody>
          <a:bodyPr wrap="none" rtlCol="0">
            <a:spAutoFit/>
          </a:bodyPr>
          <a:lstStyle/>
          <a:p>
            <a:r>
              <a:rPr lang="en-US" dirty="0"/>
              <a:t>YYYY-MM</a:t>
            </a:r>
          </a:p>
        </p:txBody>
      </p:sp>
    </p:spTree>
    <p:extLst>
      <p:ext uri="{BB962C8B-B14F-4D97-AF65-F5344CB8AC3E}">
        <p14:creationId xmlns:p14="http://schemas.microsoft.com/office/powerpoint/2010/main" val="269750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AAEB9-1C5A-4A0B-BD53-FA3FF3DCB1F8}"/>
              </a:ext>
            </a:extLst>
          </p:cNvPr>
          <p:cNvSpPr>
            <a:spLocks noGrp="1"/>
          </p:cNvSpPr>
          <p:nvPr>
            <p:ph type="title"/>
          </p:nvPr>
        </p:nvSpPr>
        <p:spPr/>
        <p:txBody>
          <a:bodyPr/>
          <a:lstStyle/>
          <a:p>
            <a:r>
              <a:rPr lang="en-US" dirty="0"/>
              <a:t>Career Timeline - Example</a:t>
            </a:r>
          </a:p>
        </p:txBody>
      </p:sp>
      <p:cxnSp>
        <p:nvCxnSpPr>
          <p:cNvPr id="5" name="Straight Connector 4">
            <a:extLst>
              <a:ext uri="{FF2B5EF4-FFF2-40B4-BE49-F238E27FC236}">
                <a16:creationId xmlns:a16="http://schemas.microsoft.com/office/drawing/2014/main" id="{522C87C9-5EA6-4B14-B0AF-47D6D5266F2C}"/>
              </a:ext>
            </a:extLst>
          </p:cNvPr>
          <p:cNvCxnSpPr>
            <a:cxnSpLocks/>
            <a:stCxn id="6" idx="2"/>
          </p:cNvCxnSpPr>
          <p:nvPr/>
        </p:nvCxnSpPr>
        <p:spPr>
          <a:xfrm flipV="1">
            <a:off x="1067587" y="5681314"/>
            <a:ext cx="9811731" cy="2"/>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4BEBF054-3494-4D4B-82D9-8CE64F0A9A35}"/>
              </a:ext>
            </a:extLst>
          </p:cNvPr>
          <p:cNvSpPr/>
          <p:nvPr/>
        </p:nvSpPr>
        <p:spPr>
          <a:xfrm>
            <a:off x="1067587" y="5615328"/>
            <a:ext cx="131975" cy="131975"/>
          </a:xfrm>
          <a:prstGeom prst="ellipse">
            <a:avLst/>
          </a:prstGeom>
          <a:solidFill>
            <a:srgbClr val="6D129D"/>
          </a:solid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7600AD-B67B-4A89-9E4E-5C7059ACCF47}"/>
              </a:ext>
            </a:extLst>
          </p:cNvPr>
          <p:cNvSpPr/>
          <p:nvPr/>
        </p:nvSpPr>
        <p:spPr>
          <a:xfrm>
            <a:off x="6075969" y="5615325"/>
            <a:ext cx="131975" cy="131975"/>
          </a:xfrm>
          <a:prstGeom prst="ellipse">
            <a:avLst/>
          </a:prstGeom>
          <a:solidFill>
            <a:srgbClr val="6D129D"/>
          </a:solid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AC5119F-7EA0-49CB-B091-E478ED8B3E22}"/>
              </a:ext>
            </a:extLst>
          </p:cNvPr>
          <p:cNvSpPr/>
          <p:nvPr/>
        </p:nvSpPr>
        <p:spPr>
          <a:xfrm>
            <a:off x="1128861" y="6090642"/>
            <a:ext cx="1747101" cy="575020"/>
          </a:xfrm>
          <a:prstGeom prst="roundRect">
            <a:avLst>
              <a:gd name="adj" fmla="val 41258"/>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Analyst</a:t>
            </a:r>
          </a:p>
        </p:txBody>
      </p:sp>
      <p:sp>
        <p:nvSpPr>
          <p:cNvPr id="16" name="Rectangle: Rounded Corners 15">
            <a:extLst>
              <a:ext uri="{FF2B5EF4-FFF2-40B4-BE49-F238E27FC236}">
                <a16:creationId xmlns:a16="http://schemas.microsoft.com/office/drawing/2014/main" id="{A0AC97F1-B453-4B0B-8127-B3EC968A7051}"/>
              </a:ext>
            </a:extLst>
          </p:cNvPr>
          <p:cNvSpPr/>
          <p:nvPr/>
        </p:nvSpPr>
        <p:spPr>
          <a:xfrm>
            <a:off x="6141956" y="6064654"/>
            <a:ext cx="1747101" cy="575020"/>
          </a:xfrm>
          <a:prstGeom prst="roundRect">
            <a:avLst>
              <a:gd name="adj" fmla="val 41258"/>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Manager</a:t>
            </a:r>
          </a:p>
        </p:txBody>
      </p:sp>
      <p:cxnSp>
        <p:nvCxnSpPr>
          <p:cNvPr id="21" name="Straight Connector 20">
            <a:extLst>
              <a:ext uri="{FF2B5EF4-FFF2-40B4-BE49-F238E27FC236}">
                <a16:creationId xmlns:a16="http://schemas.microsoft.com/office/drawing/2014/main" id="{346AFD25-2804-4E4C-984E-774FB017B345}"/>
              </a:ext>
            </a:extLst>
          </p:cNvPr>
          <p:cNvCxnSpPr>
            <a:cxnSpLocks/>
          </p:cNvCxnSpPr>
          <p:nvPr/>
        </p:nvCxnSpPr>
        <p:spPr>
          <a:xfrm flipV="1">
            <a:off x="1536570" y="1611984"/>
            <a:ext cx="0" cy="4069329"/>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C3A8F3F-E2C3-41B6-9691-EC6C11A6D050}"/>
              </a:ext>
            </a:extLst>
          </p:cNvPr>
          <p:cNvCxnSpPr>
            <a:cxnSpLocks/>
          </p:cNvCxnSpPr>
          <p:nvPr/>
        </p:nvCxnSpPr>
        <p:spPr>
          <a:xfrm flipV="1">
            <a:off x="2471395" y="2762054"/>
            <a:ext cx="0" cy="2919260"/>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D94C67B-764F-42FF-A8AD-8F758901C216}"/>
              </a:ext>
            </a:extLst>
          </p:cNvPr>
          <p:cNvCxnSpPr>
            <a:cxnSpLocks/>
          </p:cNvCxnSpPr>
          <p:nvPr/>
        </p:nvCxnSpPr>
        <p:spPr>
          <a:xfrm flipV="1">
            <a:off x="3538195" y="4477732"/>
            <a:ext cx="0" cy="1213010"/>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0B24DCAF-EB79-4ADB-BA3D-B41302643851}"/>
              </a:ext>
            </a:extLst>
          </p:cNvPr>
          <p:cNvSpPr/>
          <p:nvPr/>
        </p:nvSpPr>
        <p:spPr>
          <a:xfrm>
            <a:off x="1536570" y="1348144"/>
            <a:ext cx="1747101" cy="1086080"/>
          </a:xfrm>
          <a:prstGeom prst="roundRect">
            <a:avLst>
              <a:gd name="adj" fmla="val 21295"/>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Played key role in supporting a project to launch a new product</a:t>
            </a:r>
          </a:p>
        </p:txBody>
      </p:sp>
      <p:sp>
        <p:nvSpPr>
          <p:cNvPr id="34" name="Rectangle: Rounded Corners 33">
            <a:extLst>
              <a:ext uri="{FF2B5EF4-FFF2-40B4-BE49-F238E27FC236}">
                <a16:creationId xmlns:a16="http://schemas.microsoft.com/office/drawing/2014/main" id="{4FFCCD81-97E6-45FD-959B-C87326248E32}"/>
              </a:ext>
            </a:extLst>
          </p:cNvPr>
          <p:cNvSpPr/>
          <p:nvPr/>
        </p:nvSpPr>
        <p:spPr>
          <a:xfrm>
            <a:off x="2471395" y="2525502"/>
            <a:ext cx="1747101" cy="1086080"/>
          </a:xfrm>
          <a:prstGeom prst="roundRect">
            <a:avLst>
              <a:gd name="adj" fmla="val 21295"/>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Supported a senior leader with an in-depth analysis leading to a major decision</a:t>
            </a:r>
          </a:p>
        </p:txBody>
      </p:sp>
      <p:sp>
        <p:nvSpPr>
          <p:cNvPr id="36" name="Rectangle: Rounded Corners 35">
            <a:extLst>
              <a:ext uri="{FF2B5EF4-FFF2-40B4-BE49-F238E27FC236}">
                <a16:creationId xmlns:a16="http://schemas.microsoft.com/office/drawing/2014/main" id="{272B4D0B-7DAC-44B4-8742-8D8EE9FF25E9}"/>
              </a:ext>
            </a:extLst>
          </p:cNvPr>
          <p:cNvSpPr/>
          <p:nvPr/>
        </p:nvSpPr>
        <p:spPr>
          <a:xfrm>
            <a:off x="3538195" y="3702860"/>
            <a:ext cx="1747101" cy="1086080"/>
          </a:xfrm>
          <a:prstGeom prst="roundRect">
            <a:avLst>
              <a:gd name="adj" fmla="val 21295"/>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Led a project to collect and analyze data for our top client</a:t>
            </a:r>
          </a:p>
        </p:txBody>
      </p:sp>
      <p:cxnSp>
        <p:nvCxnSpPr>
          <p:cNvPr id="37" name="Straight Connector 36">
            <a:extLst>
              <a:ext uri="{FF2B5EF4-FFF2-40B4-BE49-F238E27FC236}">
                <a16:creationId xmlns:a16="http://schemas.microsoft.com/office/drawing/2014/main" id="{BE8A4A11-69DE-4A11-8868-667EBECE4E21}"/>
              </a:ext>
            </a:extLst>
          </p:cNvPr>
          <p:cNvCxnSpPr>
            <a:cxnSpLocks/>
          </p:cNvCxnSpPr>
          <p:nvPr/>
        </p:nvCxnSpPr>
        <p:spPr>
          <a:xfrm flipV="1">
            <a:off x="6751164" y="1611984"/>
            <a:ext cx="0" cy="4069329"/>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4A50B35-BCAF-43F7-B0A1-8C7D8712770C}"/>
              </a:ext>
            </a:extLst>
          </p:cNvPr>
          <p:cNvCxnSpPr>
            <a:cxnSpLocks/>
          </p:cNvCxnSpPr>
          <p:nvPr/>
        </p:nvCxnSpPr>
        <p:spPr>
          <a:xfrm flipV="1">
            <a:off x="7685989" y="2762054"/>
            <a:ext cx="0" cy="2919260"/>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066E95D-B931-430E-B6E6-2BA7D9F03524}"/>
              </a:ext>
            </a:extLst>
          </p:cNvPr>
          <p:cNvCxnSpPr>
            <a:cxnSpLocks/>
          </p:cNvCxnSpPr>
          <p:nvPr/>
        </p:nvCxnSpPr>
        <p:spPr>
          <a:xfrm flipV="1">
            <a:off x="8752789" y="4477732"/>
            <a:ext cx="0" cy="1213010"/>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317E89A9-F647-4C3C-90CD-1D1955DF2D41}"/>
              </a:ext>
            </a:extLst>
          </p:cNvPr>
          <p:cNvSpPr/>
          <p:nvPr/>
        </p:nvSpPr>
        <p:spPr>
          <a:xfrm>
            <a:off x="6751164" y="1348144"/>
            <a:ext cx="1747101" cy="1086080"/>
          </a:xfrm>
          <a:prstGeom prst="roundRect">
            <a:avLst>
              <a:gd name="adj" fmla="val 21295"/>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Implemented new process to increase overall efficiency in our department</a:t>
            </a:r>
          </a:p>
        </p:txBody>
      </p:sp>
      <p:sp>
        <p:nvSpPr>
          <p:cNvPr id="41" name="Rectangle: Rounded Corners 40">
            <a:extLst>
              <a:ext uri="{FF2B5EF4-FFF2-40B4-BE49-F238E27FC236}">
                <a16:creationId xmlns:a16="http://schemas.microsoft.com/office/drawing/2014/main" id="{B22C666B-AD70-41F1-AF64-78C87C969555}"/>
              </a:ext>
            </a:extLst>
          </p:cNvPr>
          <p:cNvSpPr/>
          <p:nvPr/>
        </p:nvSpPr>
        <p:spPr>
          <a:xfrm>
            <a:off x="7685989" y="2525502"/>
            <a:ext cx="1747101" cy="1086080"/>
          </a:xfrm>
          <a:prstGeom prst="roundRect">
            <a:avLst>
              <a:gd name="adj" fmla="val 21295"/>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Hired 2 new team members who both contributed significantly to the business</a:t>
            </a:r>
          </a:p>
        </p:txBody>
      </p:sp>
      <p:sp>
        <p:nvSpPr>
          <p:cNvPr id="42" name="Rectangle: Rounded Corners 41">
            <a:extLst>
              <a:ext uri="{FF2B5EF4-FFF2-40B4-BE49-F238E27FC236}">
                <a16:creationId xmlns:a16="http://schemas.microsoft.com/office/drawing/2014/main" id="{B4A4E534-0205-4972-A4AB-6F34B3C2361B}"/>
              </a:ext>
            </a:extLst>
          </p:cNvPr>
          <p:cNvSpPr/>
          <p:nvPr/>
        </p:nvSpPr>
        <p:spPr>
          <a:xfrm>
            <a:off x="8752789" y="3702860"/>
            <a:ext cx="1747101" cy="1086080"/>
          </a:xfrm>
          <a:prstGeom prst="roundRect">
            <a:avLst>
              <a:gd name="adj" fmla="val 21295"/>
            </a:avLst>
          </a:prstGeom>
          <a:noFill/>
          <a:ln>
            <a:solidFill>
              <a:srgbClr val="6D1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Led a major project to streamline our go to market strategy.</a:t>
            </a:r>
          </a:p>
        </p:txBody>
      </p:sp>
      <p:cxnSp>
        <p:nvCxnSpPr>
          <p:cNvPr id="23" name="Straight Connector 22">
            <a:extLst>
              <a:ext uri="{FF2B5EF4-FFF2-40B4-BE49-F238E27FC236}">
                <a16:creationId xmlns:a16="http://schemas.microsoft.com/office/drawing/2014/main" id="{49791211-2BA6-479D-B7DD-8B2EB404CA25}"/>
              </a:ext>
            </a:extLst>
          </p:cNvPr>
          <p:cNvCxnSpPr>
            <a:cxnSpLocks/>
            <a:endCxn id="6" idx="4"/>
          </p:cNvCxnSpPr>
          <p:nvPr/>
        </p:nvCxnSpPr>
        <p:spPr>
          <a:xfrm flipV="1">
            <a:off x="1128861" y="5747303"/>
            <a:ext cx="4714" cy="686678"/>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89935F6-5687-42B4-9FB4-EFDCDE217221}"/>
              </a:ext>
            </a:extLst>
          </p:cNvPr>
          <p:cNvCxnSpPr>
            <a:cxnSpLocks/>
          </p:cNvCxnSpPr>
          <p:nvPr/>
        </p:nvCxnSpPr>
        <p:spPr>
          <a:xfrm flipV="1">
            <a:off x="6141956" y="5729377"/>
            <a:ext cx="4714" cy="686678"/>
          </a:xfrm>
          <a:prstGeom prst="line">
            <a:avLst/>
          </a:prstGeom>
          <a:ln>
            <a:solidFill>
              <a:srgbClr val="6D129D"/>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540732B-E719-460E-89D2-4535FCE5D5E0}"/>
              </a:ext>
            </a:extLst>
          </p:cNvPr>
          <p:cNvSpPr txBox="1"/>
          <p:nvPr/>
        </p:nvSpPr>
        <p:spPr>
          <a:xfrm>
            <a:off x="1150398" y="5668317"/>
            <a:ext cx="1031051" cy="369332"/>
          </a:xfrm>
          <a:prstGeom prst="rect">
            <a:avLst/>
          </a:prstGeom>
          <a:noFill/>
        </p:spPr>
        <p:txBody>
          <a:bodyPr wrap="none" rtlCol="0">
            <a:spAutoFit/>
          </a:bodyPr>
          <a:lstStyle/>
          <a:p>
            <a:r>
              <a:rPr lang="en-US" dirty="0"/>
              <a:t>2005-01</a:t>
            </a:r>
          </a:p>
        </p:txBody>
      </p:sp>
      <p:sp>
        <p:nvSpPr>
          <p:cNvPr id="27" name="TextBox 26">
            <a:extLst>
              <a:ext uri="{FF2B5EF4-FFF2-40B4-BE49-F238E27FC236}">
                <a16:creationId xmlns:a16="http://schemas.microsoft.com/office/drawing/2014/main" id="{C05F3E97-7F8E-4FDE-A34E-166BB761689A}"/>
              </a:ext>
            </a:extLst>
          </p:cNvPr>
          <p:cNvSpPr txBox="1"/>
          <p:nvPr/>
        </p:nvSpPr>
        <p:spPr>
          <a:xfrm>
            <a:off x="6112122" y="5643736"/>
            <a:ext cx="1031051" cy="369332"/>
          </a:xfrm>
          <a:prstGeom prst="rect">
            <a:avLst/>
          </a:prstGeom>
          <a:noFill/>
        </p:spPr>
        <p:txBody>
          <a:bodyPr wrap="none" rtlCol="0">
            <a:spAutoFit/>
          </a:bodyPr>
          <a:lstStyle/>
          <a:p>
            <a:r>
              <a:rPr lang="en-US" dirty="0"/>
              <a:t>2012-08</a:t>
            </a:r>
          </a:p>
        </p:txBody>
      </p:sp>
    </p:spTree>
    <p:extLst>
      <p:ext uri="{BB962C8B-B14F-4D97-AF65-F5344CB8AC3E}">
        <p14:creationId xmlns:p14="http://schemas.microsoft.com/office/powerpoint/2010/main" val="1462981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B6A48-F310-495F-BCC2-AD5FB767B1B7}"/>
              </a:ext>
            </a:extLst>
          </p:cNvPr>
          <p:cNvSpPr>
            <a:spLocks noGrp="1"/>
          </p:cNvSpPr>
          <p:nvPr>
            <p:ph type="title"/>
          </p:nvPr>
        </p:nvSpPr>
        <p:spPr/>
        <p:txBody>
          <a:bodyPr/>
          <a:lstStyle/>
          <a:p>
            <a:r>
              <a:rPr lang="en-US" dirty="0"/>
              <a:t>The basis for your answers</a:t>
            </a:r>
          </a:p>
        </p:txBody>
      </p:sp>
      <p:sp>
        <p:nvSpPr>
          <p:cNvPr id="3" name="Content Placeholder 2">
            <a:extLst>
              <a:ext uri="{FF2B5EF4-FFF2-40B4-BE49-F238E27FC236}">
                <a16:creationId xmlns:a16="http://schemas.microsoft.com/office/drawing/2014/main" id="{783AC63B-DBDB-481E-B2D5-C4AF719C7ADA}"/>
              </a:ext>
            </a:extLst>
          </p:cNvPr>
          <p:cNvSpPr>
            <a:spLocks noGrp="1"/>
          </p:cNvSpPr>
          <p:nvPr>
            <p:ph idx="1"/>
          </p:nvPr>
        </p:nvSpPr>
        <p:spPr>
          <a:xfrm>
            <a:off x="838200" y="1690688"/>
            <a:ext cx="10515600" cy="4481512"/>
          </a:xfrm>
        </p:spPr>
        <p:txBody>
          <a:bodyPr>
            <a:normAutofit fontScale="85000" lnSpcReduction="20000"/>
          </a:bodyPr>
          <a:lstStyle/>
          <a:p>
            <a:r>
              <a:rPr lang="en-US" dirty="0"/>
              <a:t>Add as many jobs, accomplishments and slides as you can.  Be thorough.  Once you start the process you will recall many of the great things you’ve done.</a:t>
            </a:r>
          </a:p>
          <a:p>
            <a:r>
              <a:rPr lang="en-US" dirty="0"/>
              <a:t>Once you map out your accomplishments across all your jobs, you can move onto thinking about interview questions, or rather interview answers.</a:t>
            </a:r>
          </a:p>
          <a:p>
            <a:r>
              <a:rPr lang="en-US" dirty="0"/>
              <a:t>Refer back to your timeline and fill in details of what you did, how you overcame obstacles, how you used your unique set of skills to solve problems and how you contributed to the business’ success.</a:t>
            </a:r>
          </a:p>
          <a:p>
            <a:r>
              <a:rPr lang="en-US" dirty="0"/>
              <a:t>You already know the answers, you just need to practice recalling the details and articulating your role. </a:t>
            </a:r>
          </a:p>
          <a:p>
            <a:r>
              <a:rPr lang="en-US" dirty="0"/>
              <a:t>You’ll probably be quite impressed by the end of all the great stuff you did.</a:t>
            </a:r>
          </a:p>
        </p:txBody>
      </p:sp>
    </p:spTree>
    <p:extLst>
      <p:ext uri="{BB962C8B-B14F-4D97-AF65-F5344CB8AC3E}">
        <p14:creationId xmlns:p14="http://schemas.microsoft.com/office/powerpoint/2010/main" val="2594706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person, computer, outdoor&#10;&#10;Description automatically generated">
            <a:extLst>
              <a:ext uri="{FF2B5EF4-FFF2-40B4-BE49-F238E27FC236}">
                <a16:creationId xmlns:a16="http://schemas.microsoft.com/office/drawing/2014/main" id="{5BF3F137-2187-44C9-9E75-511550AAD228}"/>
              </a:ext>
            </a:extLst>
          </p:cNvPr>
          <p:cNvPicPr>
            <a:picLocks noChangeAspect="1"/>
          </p:cNvPicPr>
          <p:nvPr/>
        </p:nvPicPr>
        <p:blipFill rotWithShape="1">
          <a:blip r:embed="rId3">
            <a:extLst>
              <a:ext uri="{28A0092B-C50C-407E-A947-70E740481C1C}">
                <a14:useLocalDpi xmlns:a14="http://schemas.microsoft.com/office/drawing/2010/main" val="0"/>
              </a:ext>
            </a:extLst>
          </a:blip>
          <a:srcRect t="9229" b="6170"/>
          <a:stretch/>
        </p:blipFill>
        <p:spPr>
          <a:xfrm>
            <a:off x="0" y="1"/>
            <a:ext cx="12192000" cy="6858000"/>
          </a:xfrm>
          <a:prstGeom prst="rect">
            <a:avLst/>
          </a:prstGeom>
        </p:spPr>
      </p:pic>
      <p:sp>
        <p:nvSpPr>
          <p:cNvPr id="6" name="Rectangle 5">
            <a:extLst>
              <a:ext uri="{FF2B5EF4-FFF2-40B4-BE49-F238E27FC236}">
                <a16:creationId xmlns:a16="http://schemas.microsoft.com/office/drawing/2014/main" id="{112FDD31-856B-4BB0-A3E9-F8B34A6903A4}"/>
              </a:ext>
            </a:extLst>
          </p:cNvPr>
          <p:cNvSpPr/>
          <p:nvPr/>
        </p:nvSpPr>
        <p:spPr>
          <a:xfrm>
            <a:off x="1" y="-2"/>
            <a:ext cx="12192000" cy="6857999"/>
          </a:xfrm>
          <a:prstGeom prst="rect">
            <a:avLst/>
          </a:prstGeom>
          <a:solidFill>
            <a:srgbClr val="6D129D">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FAC192-82FB-4F4C-B4AF-C2F2FB28DFDA}"/>
              </a:ext>
            </a:extLst>
          </p:cNvPr>
          <p:cNvSpPr>
            <a:spLocks noGrp="1"/>
          </p:cNvSpPr>
          <p:nvPr>
            <p:ph type="title"/>
          </p:nvPr>
        </p:nvSpPr>
        <p:spPr>
          <a:xfrm>
            <a:off x="838200" y="-2"/>
            <a:ext cx="10515600" cy="1325563"/>
          </a:xfrm>
        </p:spPr>
        <p:txBody>
          <a:bodyPr/>
          <a:lstStyle/>
          <a:p>
            <a:pPr algn="ctr"/>
            <a:r>
              <a:rPr lang="en-US" sz="4000" b="1" dirty="0">
                <a:solidFill>
                  <a:schemeClr val="bg1"/>
                </a:solidFill>
              </a:rPr>
              <a:t>The best way to be ready is to practice.</a:t>
            </a:r>
          </a:p>
        </p:txBody>
      </p:sp>
      <p:sp>
        <p:nvSpPr>
          <p:cNvPr id="7" name="Title 1">
            <a:extLst>
              <a:ext uri="{FF2B5EF4-FFF2-40B4-BE49-F238E27FC236}">
                <a16:creationId xmlns:a16="http://schemas.microsoft.com/office/drawing/2014/main" id="{B23769E2-F9A8-44E3-AC16-187339A61B54}"/>
              </a:ext>
            </a:extLst>
          </p:cNvPr>
          <p:cNvSpPr txBox="1">
            <a:spLocks/>
          </p:cNvSpPr>
          <p:nvPr/>
        </p:nvSpPr>
        <p:spPr>
          <a:xfrm>
            <a:off x="990600" y="48696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a:lstStyle>
          <a:p>
            <a:pPr algn="ctr"/>
            <a:r>
              <a:rPr lang="en-US" sz="7200" b="1" dirty="0">
                <a:solidFill>
                  <a:schemeClr val="bg1"/>
                </a:solidFill>
              </a:rPr>
              <a:t>Are you ready?</a:t>
            </a:r>
          </a:p>
        </p:txBody>
      </p:sp>
    </p:spTree>
    <p:extLst>
      <p:ext uri="{BB962C8B-B14F-4D97-AF65-F5344CB8AC3E}">
        <p14:creationId xmlns:p14="http://schemas.microsoft.com/office/powerpoint/2010/main" val="2703180884"/>
      </p:ext>
    </p:extLst>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0"/>
                                        <p:tgtEl>
                                          <p:spTgt spid="2"/>
                                        </p:tgtEl>
                                      </p:cBhvr>
                                    </p:animEffect>
                                  </p:childTnLst>
                                </p:cTn>
                              </p:par>
                            </p:childTnLst>
                          </p:cTn>
                        </p:par>
                        <p:par>
                          <p:cTn id="8" fill="hold">
                            <p:stCondLst>
                              <p:cond delay="2500"/>
                            </p:stCondLst>
                            <p:childTnLst>
                              <p:par>
                                <p:cTn id="9" presetID="22" presetClass="entr" presetSubtype="8" fill="hold" grpId="0" nodeType="afterEffect">
                                  <p:stCondLst>
                                    <p:cond delay="67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heme/theme1.xml><?xml version="1.0" encoding="utf-8"?>
<a:theme xmlns:a="http://schemas.openxmlformats.org/drawingml/2006/main" name="BrushVTI">
  <a:themeElements>
    <a:clrScheme name="AnalogousFromLightSeedLeftStep">
      <a:dk1>
        <a:srgbClr val="000000"/>
      </a:dk1>
      <a:lt1>
        <a:srgbClr val="FFFFFF"/>
      </a:lt1>
      <a:dk2>
        <a:srgbClr val="243741"/>
      </a:dk2>
      <a:lt2>
        <a:srgbClr val="E2E8E5"/>
      </a:lt2>
      <a:accent1>
        <a:srgbClr val="C696B1"/>
      </a:accent1>
      <a:accent2>
        <a:srgbClr val="BA7FB9"/>
      </a:accent2>
      <a:accent3>
        <a:srgbClr val="B396C6"/>
      </a:accent3>
      <a:accent4>
        <a:srgbClr val="8A7FBA"/>
      </a:accent4>
      <a:accent5>
        <a:srgbClr val="96A1C6"/>
      </a:accent5>
      <a:accent6>
        <a:srgbClr val="7FA5BA"/>
      </a:accent6>
      <a:hlink>
        <a:srgbClr val="558D6D"/>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14150A4-4D57-4C03-B0D0-098F5636C04C}">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210</TotalTime>
  <Words>350</Words>
  <Application>Microsoft Office PowerPoint</Application>
  <PresentationFormat>Widescreen</PresentationFormat>
  <Paragraphs>38</Paragraphs>
  <Slides>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Century Gothic</vt:lpstr>
      <vt:lpstr>BrushVTI</vt:lpstr>
      <vt:lpstr>Interview Simulator</vt:lpstr>
      <vt:lpstr>Career Accomplishments Timeline</vt:lpstr>
      <vt:lpstr>Career Timeline - template</vt:lpstr>
      <vt:lpstr>Career Timeline - Example</vt:lpstr>
      <vt:lpstr>The basis for your answers</vt:lpstr>
      <vt:lpstr>The best way to be ready is to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 Simulator</dc:title>
  <dc:creator>Greg Fisher</dc:creator>
  <cp:lastModifiedBy>Greg Fisher</cp:lastModifiedBy>
  <cp:revision>12</cp:revision>
  <dcterms:created xsi:type="dcterms:W3CDTF">2020-12-13T13:43:15Z</dcterms:created>
  <dcterms:modified xsi:type="dcterms:W3CDTF">2021-04-22T14:24:53Z</dcterms:modified>
</cp:coreProperties>
</file>